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2" r:id="rId3"/>
    <p:sldId id="268" r:id="rId5"/>
    <p:sldId id="273" r:id="rId6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/>
      <p:regular r:id="rId17"/>
      <p:bold r:id="rId18"/>
      <p:italic r:id="rId19"/>
      <p:boldItalic r:id="rId20"/>
    </p:embeddedFont>
    <p:embeddedFont>
      <p:font typeface="Open Sans Extrabold" panose="020B0906030804020204"/>
      <p:bold r:id="rId21"/>
    </p:embeddedFont>
    <p:embeddedFont>
      <p:font typeface="Open Sans Light" panose="020B0306030504020204"/>
      <p:regular r:id="rId22"/>
      <p:italic r:id="rId23"/>
    </p:embeddedFont>
    <p:embeddedFont>
      <p:font typeface="Calibri Light" panose="020F0302020204030204" charset="0"/>
      <p:regular r:id="rId24"/>
      <p:italic r:id="rId25"/>
    </p:embeddedFont>
    <p:embeddedFont>
      <p:font typeface="Bebas" panose="020B06060202020502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di" initials="g" lastIdx="1" clrIdx="0"/>
  <p:cmAuthor id="2" name="mis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CEA3"/>
    <a:srgbClr val="CC202E"/>
    <a:srgbClr val="16486C"/>
    <a:srgbClr val="D9D9D9"/>
    <a:srgbClr val="455A64"/>
    <a:srgbClr val="DE626D"/>
    <a:srgbClr val="D02130"/>
    <a:srgbClr val="262262"/>
    <a:srgbClr val="FBFB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60554" autoAdjust="0"/>
  </p:normalViewPr>
  <p:slideViewPr>
    <p:cSldViewPr snapToGrid="0">
      <p:cViewPr>
        <p:scale>
          <a:sx n="100" d="100"/>
          <a:sy n="100" d="100"/>
        </p:scale>
        <p:origin x="1098" y="-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6.fntdata"/><Relationship Id="rId25" Type="http://schemas.openxmlformats.org/officeDocument/2006/relationships/font" Target="fonts/font15.fntdata"/><Relationship Id="rId24" Type="http://schemas.openxmlformats.org/officeDocument/2006/relationships/font" Target="fonts/font14.fntdata"/><Relationship Id="rId23" Type="http://schemas.openxmlformats.org/officeDocument/2006/relationships/font" Target="fonts/font13.fntdata"/><Relationship Id="rId22" Type="http://schemas.openxmlformats.org/officeDocument/2006/relationships/font" Target="fonts/font12.fntdata"/><Relationship Id="rId21" Type="http://schemas.openxmlformats.org/officeDocument/2006/relationships/font" Target="fonts/font11.fntdata"/><Relationship Id="rId20" Type="http://schemas.openxmlformats.org/officeDocument/2006/relationships/font" Target="fonts/font10.fntdata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B2930-ACAA-47C6-B022-1A340D33ED4F}" type="datetimeFigureOut">
              <a:rPr lang="en-ID" smtClean="0"/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905A0-F75A-4ECF-A3F1-CB4609DD01E1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animasi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keren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  <a:endParaRPr lang="en-US" dirty="0"/>
          </a:p>
          <a:p>
            <a:r>
              <a:rPr lang="en-ID" dirty="0"/>
              <a:t>-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8 years experience…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Saat</a:t>
            </a:r>
            <a:r>
              <a:rPr lang="en-ID" dirty="0"/>
              <a:t> click, </a:t>
            </a:r>
            <a:r>
              <a:rPr lang="en-ID" dirty="0" err="1"/>
              <a:t>Lanjut</a:t>
            </a:r>
            <a:r>
              <a:rPr lang="en-ID" dirty="0"/>
              <a:t> three times awarded…</a:t>
            </a:r>
            <a:endParaRPr lang="en-ID" dirty="0"/>
          </a:p>
          <a:p>
            <a:r>
              <a:rPr lang="en-ID" dirty="0"/>
              <a:t>- Click </a:t>
            </a:r>
            <a:r>
              <a:rPr lang="en-ID" dirty="0" err="1"/>
              <a:t>lagi</a:t>
            </a:r>
            <a:r>
              <a:rPr lang="en-ID" dirty="0"/>
              <a:t>, </a:t>
            </a:r>
            <a:r>
              <a:rPr lang="en-ID" dirty="0" err="1"/>
              <a:t>Lanjut</a:t>
            </a:r>
            <a:r>
              <a:rPr lang="en-ID" dirty="0"/>
              <a:t> I have participated…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905A0-F75A-4ECF-A3F1-CB4609DD01E1}" type="slidenum">
              <a:rPr lang="en-ID" smtClean="0"/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4d10970f2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animasi</a:t>
            </a:r>
            <a:r>
              <a:rPr lang="en-US" dirty="0"/>
              <a:t> </a:t>
            </a:r>
            <a:r>
              <a:rPr lang="en-US" dirty="0" err="1"/>
              <a:t>utk</a:t>
            </a:r>
            <a:r>
              <a:rPr lang="en-US" dirty="0"/>
              <a:t> slide </a:t>
            </a:r>
            <a:r>
              <a:rPr lang="en-US" dirty="0" err="1"/>
              <a:t>ini</a:t>
            </a:r>
            <a:endParaRPr dirty="0"/>
          </a:p>
        </p:txBody>
      </p:sp>
      <p:sp>
        <p:nvSpPr>
          <p:cNvPr id="264" name="Google Shape;264;g114d10970f2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2EB0-A213-4356-B2C7-A0A22FD3DEA0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812B-F924-4A47-A9E9-1C14011423FE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hyperlink" Target="SERTIFIKAT%20ALIBABA.jpg" TargetMode="External"/><Relationship Id="rId7" Type="http://schemas.microsoft.com/office/2007/relationships/hdphoto" Target="../media/image27.wdp"/><Relationship Id="rId6" Type="http://schemas.openxmlformats.org/officeDocument/2006/relationships/image" Target="../media/image26.pn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.xml"/><Relationship Id="rId16" Type="http://schemas.microsoft.com/office/2007/relationships/hdphoto" Target="../media/image35.wdp"/><Relationship Id="rId15" Type="http://schemas.openxmlformats.org/officeDocument/2006/relationships/image" Target="../media/image34.png"/><Relationship Id="rId14" Type="http://schemas.microsoft.com/office/2007/relationships/hdphoto" Target="../media/image33.wdp"/><Relationship Id="rId13" Type="http://schemas.openxmlformats.org/officeDocument/2006/relationships/image" Target="../media/image32.png"/><Relationship Id="rId12" Type="http://schemas.microsoft.com/office/2007/relationships/hdphoto" Target="../media/image31.wdp"/><Relationship Id="rId11" Type="http://schemas.openxmlformats.org/officeDocument/2006/relationships/image" Target="../media/image30.png"/><Relationship Id="rId10" Type="http://schemas.microsoft.com/office/2007/relationships/hdphoto" Target="../media/image29.wdp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9136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6" y="1703705"/>
            <a:ext cx="1701165" cy="3517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44" y="5012237"/>
            <a:ext cx="2026924" cy="1752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75" y="3847010"/>
            <a:ext cx="1048514" cy="8991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73" y="3847137"/>
            <a:ext cx="1048514" cy="902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3" y="5220666"/>
            <a:ext cx="1786132" cy="3048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19" y="2533446"/>
            <a:ext cx="1947676" cy="16245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81" y="5373066"/>
            <a:ext cx="1335027" cy="13685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18" y="4105779"/>
            <a:ext cx="1661163" cy="6583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71" y="4886507"/>
            <a:ext cx="143256" cy="4602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614" y="5373066"/>
            <a:ext cx="1335027" cy="13685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29" y="3958791"/>
            <a:ext cx="1149098" cy="12618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25" y="5946091"/>
            <a:ext cx="935738" cy="2225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03" y="6010085"/>
            <a:ext cx="1222250" cy="152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21" y="3345739"/>
            <a:ext cx="1316739" cy="14325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18" y="2661461"/>
            <a:ext cx="1335027" cy="13685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29" y="1788193"/>
            <a:ext cx="1149098" cy="9784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47" y="289829"/>
            <a:ext cx="1335027" cy="13685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65" y="1744012"/>
            <a:ext cx="143256" cy="71932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79" y="272667"/>
            <a:ext cx="1335027" cy="13685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0" y="813267"/>
            <a:ext cx="877826" cy="3230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96" y="816315"/>
            <a:ext cx="795530" cy="32004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59" y="3100374"/>
            <a:ext cx="1075946" cy="6339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77" y="4612947"/>
            <a:ext cx="1362459" cy="2590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4430" y="660083"/>
            <a:ext cx="45459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ID" sz="2800" dirty="0">
                <a:solidFill>
                  <a:schemeClr val="tx1"/>
                </a:solidFill>
                <a:cs typeface="+mn-lt"/>
              </a:rPr>
              <a:t>SATNUSA DIGITAL TRANSFORMATION PLATFORM</a:t>
            </a:r>
            <a:endParaRPr lang="en-US" altLang="en-ID" sz="28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927033" y="518795"/>
            <a:ext cx="3540760" cy="1620520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11386" y="843280"/>
            <a:ext cx="1548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latin typeface="Bebas" panose="020B0606020202050201" charset="0"/>
                <a:cs typeface="Bebas" panose="020B0606020202050201" charset="0"/>
              </a:rPr>
              <a:t>MYSATNUSA</a:t>
            </a:r>
            <a:endParaRPr lang="en-US" sz="2400" b="1">
              <a:latin typeface="Bebas" panose="020B0606020202050201" charset="0"/>
              <a:cs typeface="Bebas" panose="020B0606020202050201" charset="0"/>
            </a:endParaRPr>
          </a:p>
          <a:p>
            <a:pPr algn="ctr"/>
            <a:r>
              <a:rPr lang="en-US" sz="2400" b="1">
                <a:latin typeface="Bebas" panose="020B0606020202050201" charset="0"/>
                <a:cs typeface="Bebas" panose="020B0606020202050201" charset="0"/>
              </a:rPr>
              <a:t>SUPER APP</a:t>
            </a:r>
            <a:endParaRPr lang="en-US" sz="2400" b="1">
              <a:latin typeface="Bebas" panose="020B0606020202050201" charset="0"/>
              <a:cs typeface="Bebas" panose="020B06060202020502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bldLvl="0" animBg="1"/>
      <p:bldP spid="10" grpId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-43134" y="1"/>
            <a:ext cx="2137406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8" name="Picture 47" descr="Foto profil Ali Sadiki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8" t="5617" r="33243" b="43170"/>
          <a:stretch>
            <a:fillRect/>
          </a:stretch>
        </p:blipFill>
        <p:spPr bwMode="auto">
          <a:xfrm>
            <a:off x="-43135" y="1735848"/>
            <a:ext cx="2137406" cy="2263553"/>
          </a:xfrm>
          <a:custGeom>
            <a:avLst/>
            <a:gdLst>
              <a:gd name="connsiteX0" fmla="*/ 0 w 2137406"/>
              <a:gd name="connsiteY0" fmla="*/ 0 h 2263553"/>
              <a:gd name="connsiteX1" fmla="*/ 2137406 w 2137406"/>
              <a:gd name="connsiteY1" fmla="*/ 0 h 2263553"/>
              <a:gd name="connsiteX2" fmla="*/ 2137406 w 2137406"/>
              <a:gd name="connsiteY2" fmla="*/ 2263553 h 2263553"/>
              <a:gd name="connsiteX3" fmla="*/ 0 w 2137406"/>
              <a:gd name="connsiteY3" fmla="*/ 2263553 h 226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406" h="2263553">
                <a:moveTo>
                  <a:pt x="0" y="0"/>
                </a:moveTo>
                <a:lnTo>
                  <a:pt x="2137406" y="0"/>
                </a:lnTo>
                <a:lnTo>
                  <a:pt x="2137406" y="2263553"/>
                </a:lnTo>
                <a:lnTo>
                  <a:pt x="0" y="22635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43136" y="4479723"/>
            <a:ext cx="2094097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Years experienced in </a:t>
            </a:r>
            <a:r>
              <a:rPr lang="en-GB" sz="1600" i="1" dirty="0">
                <a:solidFill>
                  <a:srgbClr val="CC20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Digital 4.0 Transformation Both National </a:t>
            </a:r>
            <a:r>
              <a:rPr lang="en-GB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en-GB" sz="1600" i="1" dirty="0">
                <a:solidFill>
                  <a:srgbClr val="CC20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International</a:t>
            </a:r>
            <a:endParaRPr lang="en-ID" sz="1600" i="1" dirty="0">
              <a:solidFill>
                <a:srgbClr val="CC20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94272" y="1735848"/>
            <a:ext cx="10097728" cy="2263553"/>
          </a:xfrm>
          <a:prstGeom prst="rect">
            <a:avLst/>
          </a:prstGeom>
          <a:solidFill>
            <a:srgbClr val="CC2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2" name="Group 51"/>
          <p:cNvGrpSpPr/>
          <p:nvPr/>
        </p:nvGrpSpPr>
        <p:grpSpPr>
          <a:xfrm>
            <a:off x="39541" y="252129"/>
            <a:ext cx="2124402" cy="1185872"/>
            <a:chOff x="46182" y="322239"/>
            <a:chExt cx="2124402" cy="1185872"/>
          </a:xfrm>
        </p:grpSpPr>
        <p:sp>
          <p:nvSpPr>
            <p:cNvPr id="49" name="TextBox 48"/>
            <p:cNvSpPr txBox="1"/>
            <p:nvPr/>
          </p:nvSpPr>
          <p:spPr>
            <a:xfrm>
              <a:off x="46182" y="751211"/>
              <a:ext cx="20114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CC202E"/>
                  </a:solidFill>
                  <a:latin typeface="Agency FB" panose="020B0503020202020204" pitchFamily="34" charset="0"/>
                  <a:ea typeface="Roboto" panose="02000000000000000000" pitchFamily="2" charset="0"/>
                </a:rPr>
                <a:t> </a:t>
              </a:r>
              <a:r>
                <a:rPr lang="en-GB" sz="3600" dirty="0">
                  <a:solidFill>
                    <a:srgbClr val="CC202E"/>
                  </a:solidFill>
                  <a:latin typeface="Agency FB" panose="020B0503020202020204" pitchFamily="34" charset="0"/>
                  <a:ea typeface="Roboto" panose="02000000000000000000" pitchFamily="2" charset="0"/>
                </a:rPr>
                <a:t>SADIKIN </a:t>
              </a:r>
              <a:r>
                <a:rPr lang="en-GB" sz="3600" b="1" dirty="0">
                  <a:solidFill>
                    <a:srgbClr val="CC202E"/>
                  </a:solidFill>
                  <a:latin typeface="Agency FB" panose="020B0503020202020204" pitchFamily="34" charset="0"/>
                  <a:ea typeface="Roboto" panose="02000000000000000000" pitchFamily="2" charset="0"/>
                </a:rPr>
                <a:t>MA</a:t>
              </a:r>
              <a:endParaRPr lang="en-ID" sz="3600" b="1" dirty="0">
                <a:solidFill>
                  <a:srgbClr val="CC202E"/>
                </a:solidFill>
                <a:latin typeface="Agency FB" panose="020B0503020202020204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0682" y="1231112"/>
              <a:ext cx="1763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Roboto" panose="02000000000000000000" pitchFamily="2" charset="0"/>
                </a:rPr>
                <a:t>Digital Transformation Expert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9163" y="322239"/>
              <a:ext cx="20114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CC202E"/>
                  </a:solidFill>
                  <a:latin typeface="Agency FB" panose="020B0503020202020204" pitchFamily="34" charset="0"/>
                  <a:ea typeface="Roboto" panose="02000000000000000000" pitchFamily="2" charset="0"/>
                </a:rPr>
                <a:t>ALI</a:t>
              </a:r>
              <a:endParaRPr lang="en-ID" sz="3600" b="1" dirty="0">
                <a:solidFill>
                  <a:srgbClr val="CC202E"/>
                </a:solidFill>
                <a:latin typeface="Agency FB" panose="020B0503020202020204" pitchFamily="34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64" name="Group 1063"/>
          <p:cNvGrpSpPr/>
          <p:nvPr/>
        </p:nvGrpSpPr>
        <p:grpSpPr>
          <a:xfrm>
            <a:off x="3030334" y="265109"/>
            <a:ext cx="7645414" cy="1200329"/>
            <a:chOff x="3030334" y="265109"/>
            <a:chExt cx="7645414" cy="1200329"/>
          </a:xfrm>
        </p:grpSpPr>
        <p:sp>
          <p:nvSpPr>
            <p:cNvPr id="58" name="TextBox 57"/>
            <p:cNvSpPr txBox="1"/>
            <p:nvPr/>
          </p:nvSpPr>
          <p:spPr>
            <a:xfrm>
              <a:off x="3030334" y="265109"/>
              <a:ext cx="3065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 Year experience as a </a:t>
              </a:r>
              <a:r>
                <a:rPr lang="en-GB" dirty="0">
                  <a:solidFill>
                    <a:srgbClr val="CC202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Software Consultant</a:t>
              </a: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in a multinational company in Singapore.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Rectangle: Rounded Corners 59"/>
            <p:cNvSpPr/>
            <p:nvPr/>
          </p:nvSpPr>
          <p:spPr>
            <a:xfrm>
              <a:off x="9342293" y="323244"/>
              <a:ext cx="1333455" cy="1114757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24" name="Rectangle: Rounded Corners 1023"/>
            <p:cNvSpPr/>
            <p:nvPr/>
          </p:nvSpPr>
          <p:spPr>
            <a:xfrm>
              <a:off x="7760946" y="323244"/>
              <a:ext cx="1333455" cy="1114757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25" name="Rectangle: Rounded Corners 1024"/>
            <p:cNvSpPr/>
            <p:nvPr/>
          </p:nvSpPr>
          <p:spPr>
            <a:xfrm>
              <a:off x="6181269" y="323244"/>
              <a:ext cx="1333455" cy="1114757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2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060" y="761445"/>
              <a:ext cx="1046460" cy="207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6" descr="Technology Partners | Check Point Softwa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045" y="681227"/>
              <a:ext cx="1181833" cy="39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8" descr="MPA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9243" y="390845"/>
              <a:ext cx="979554" cy="979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0" name="TextBox 1029"/>
          <p:cNvSpPr txBox="1"/>
          <p:nvPr/>
        </p:nvSpPr>
        <p:spPr>
          <a:xfrm>
            <a:off x="3473821" y="1866060"/>
            <a:ext cx="7338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Three times awarded for the transformation of business to digital 4.0 at various national levels throughout Indonesia.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40" name="Freeform: Shape 1039"/>
          <p:cNvSpPr/>
          <p:nvPr/>
        </p:nvSpPr>
        <p:spPr>
          <a:xfrm>
            <a:off x="7812977" y="2575413"/>
            <a:ext cx="2084" cy="1212550"/>
          </a:xfrm>
          <a:custGeom>
            <a:avLst/>
            <a:gdLst>
              <a:gd name="connsiteX0" fmla="*/ 0 w 2084"/>
              <a:gd name="connsiteY0" fmla="*/ 1212550 h 1212550"/>
              <a:gd name="connsiteX1" fmla="*/ 0 w 2084"/>
              <a:gd name="connsiteY1" fmla="*/ 0 h 121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4" h="1212550">
                <a:moveTo>
                  <a:pt x="0" y="1212550"/>
                </a:move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074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37" name="Freeform: Shape 1036"/>
          <p:cNvSpPr/>
          <p:nvPr/>
        </p:nvSpPr>
        <p:spPr>
          <a:xfrm>
            <a:off x="5653027" y="2575413"/>
            <a:ext cx="2084" cy="1212550"/>
          </a:xfrm>
          <a:custGeom>
            <a:avLst/>
            <a:gdLst>
              <a:gd name="connsiteX0" fmla="*/ 0 w 2084"/>
              <a:gd name="connsiteY0" fmla="*/ 1212550 h 1212550"/>
              <a:gd name="connsiteX1" fmla="*/ 0 w 2084"/>
              <a:gd name="connsiteY1" fmla="*/ 0 h 121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4" h="1212550">
                <a:moveTo>
                  <a:pt x="0" y="1212550"/>
                </a:move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074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43" name="Freeform: Shape 1042"/>
          <p:cNvSpPr/>
          <p:nvPr/>
        </p:nvSpPr>
        <p:spPr>
          <a:xfrm>
            <a:off x="9972927" y="2575413"/>
            <a:ext cx="2084" cy="1212550"/>
          </a:xfrm>
          <a:custGeom>
            <a:avLst/>
            <a:gdLst>
              <a:gd name="connsiteX0" fmla="*/ 0 w 2084"/>
              <a:gd name="connsiteY0" fmla="*/ 1212550 h 1212550"/>
              <a:gd name="connsiteX1" fmla="*/ 0 w 2084"/>
              <a:gd name="connsiteY1" fmla="*/ 0 h 121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4" h="1212550">
                <a:moveTo>
                  <a:pt x="0" y="1212550"/>
                </a:move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074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4" name="Group 3"/>
          <p:cNvGrpSpPr/>
          <p:nvPr/>
        </p:nvGrpSpPr>
        <p:grpSpPr>
          <a:xfrm>
            <a:off x="4314665" y="2621733"/>
            <a:ext cx="1338460" cy="1212550"/>
            <a:chOff x="4314665" y="2550013"/>
            <a:chExt cx="1338460" cy="1212550"/>
          </a:xfrm>
        </p:grpSpPr>
        <p:sp>
          <p:nvSpPr>
            <p:cNvPr id="1036" name="Freeform: Shape 1035"/>
            <p:cNvSpPr/>
            <p:nvPr/>
          </p:nvSpPr>
          <p:spPr>
            <a:xfrm>
              <a:off x="4314665" y="2550013"/>
              <a:ext cx="1338460" cy="1212550"/>
            </a:xfrm>
            <a:custGeom>
              <a:avLst/>
              <a:gdLst>
                <a:gd name="connsiteX0" fmla="*/ 988019 w 1338460"/>
                <a:gd name="connsiteY0" fmla="*/ 103998 h 1212550"/>
                <a:gd name="connsiteX1" fmla="*/ 1055336 w 1338460"/>
                <a:gd name="connsiteY1" fmla="*/ 162979 h 1212550"/>
                <a:gd name="connsiteX2" fmla="*/ 1213939 w 1338460"/>
                <a:gd name="connsiteY2" fmla="*/ 558132 h 1212550"/>
                <a:gd name="connsiteX3" fmla="*/ 1055336 w 1338460"/>
                <a:gd name="connsiteY3" fmla="*/ 953284 h 1212550"/>
                <a:gd name="connsiteX4" fmla="*/ 703118 w 1338460"/>
                <a:gd name="connsiteY4" fmla="*/ 1116055 h 1212550"/>
                <a:gd name="connsiteX5" fmla="*/ 737089 w 1338460"/>
                <a:gd name="connsiteY5" fmla="*/ 1130018 h 1212550"/>
                <a:gd name="connsiteX6" fmla="*/ 783148 w 1338460"/>
                <a:gd name="connsiteY6" fmla="*/ 1150651 h 1212550"/>
                <a:gd name="connsiteX7" fmla="*/ 863596 w 1338460"/>
                <a:gd name="connsiteY7" fmla="*/ 1205047 h 1212550"/>
                <a:gd name="connsiteX8" fmla="*/ 857552 w 1338460"/>
                <a:gd name="connsiteY8" fmla="*/ 1212550 h 1212550"/>
                <a:gd name="connsiteX9" fmla="*/ 844214 w 1338460"/>
                <a:gd name="connsiteY9" fmla="*/ 1212550 h 1212550"/>
                <a:gd name="connsiteX10" fmla="*/ 807533 w 1338460"/>
                <a:gd name="connsiteY10" fmla="*/ 1182539 h 1212550"/>
                <a:gd name="connsiteX11" fmla="*/ 766684 w 1338460"/>
                <a:gd name="connsiteY11" fmla="*/ 1156695 h 1212550"/>
                <a:gd name="connsiteX12" fmla="*/ 678316 w 1338460"/>
                <a:gd name="connsiteY12" fmla="*/ 1116888 h 1212550"/>
                <a:gd name="connsiteX13" fmla="*/ 672481 w 1338460"/>
                <a:gd name="connsiteY13" fmla="*/ 1117097 h 1212550"/>
                <a:gd name="connsiteX14" fmla="*/ 666437 w 1338460"/>
                <a:gd name="connsiteY14" fmla="*/ 1116888 h 1212550"/>
                <a:gd name="connsiteX15" fmla="*/ 578278 w 1338460"/>
                <a:gd name="connsiteY15" fmla="*/ 1156695 h 1212550"/>
                <a:gd name="connsiteX16" fmla="*/ 537429 w 1338460"/>
                <a:gd name="connsiteY16" fmla="*/ 1182539 h 1212550"/>
                <a:gd name="connsiteX17" fmla="*/ 500748 w 1338460"/>
                <a:gd name="connsiteY17" fmla="*/ 1212550 h 1212550"/>
                <a:gd name="connsiteX18" fmla="*/ 487410 w 1338460"/>
                <a:gd name="connsiteY18" fmla="*/ 1212550 h 1212550"/>
                <a:gd name="connsiteX19" fmla="*/ 481574 w 1338460"/>
                <a:gd name="connsiteY19" fmla="*/ 1205047 h 1212550"/>
                <a:gd name="connsiteX20" fmla="*/ 639760 w 1338460"/>
                <a:gd name="connsiteY20" fmla="*/ 1116055 h 1212550"/>
                <a:gd name="connsiteX21" fmla="*/ 289625 w 1338460"/>
                <a:gd name="connsiteY21" fmla="*/ 953284 h 1212550"/>
                <a:gd name="connsiteX22" fmla="*/ 131022 w 1338460"/>
                <a:gd name="connsiteY22" fmla="*/ 558132 h 1212550"/>
                <a:gd name="connsiteX23" fmla="*/ 289625 w 1338460"/>
                <a:gd name="connsiteY23" fmla="*/ 162979 h 1212550"/>
                <a:gd name="connsiteX24" fmla="*/ 351524 w 1338460"/>
                <a:gd name="connsiteY24" fmla="*/ 107958 h 1212550"/>
                <a:gd name="connsiteX25" fmla="*/ 350065 w 1338460"/>
                <a:gd name="connsiteY25" fmla="*/ 107958 h 1212550"/>
                <a:gd name="connsiteX26" fmla="*/ 475530 w 1338460"/>
                <a:gd name="connsiteY26" fmla="*/ 3751 h 1212550"/>
                <a:gd name="connsiteX27" fmla="*/ 362361 w 1338460"/>
                <a:gd name="connsiteY27" fmla="*/ 108583 h 1212550"/>
                <a:gd name="connsiteX28" fmla="*/ 294627 w 1338460"/>
                <a:gd name="connsiteY28" fmla="*/ 167981 h 1212550"/>
                <a:gd name="connsiteX29" fmla="*/ 138108 w 1338460"/>
                <a:gd name="connsiteY29" fmla="*/ 558132 h 1212550"/>
                <a:gd name="connsiteX30" fmla="*/ 294627 w 1338460"/>
                <a:gd name="connsiteY30" fmla="*/ 948282 h 1212550"/>
                <a:gd name="connsiteX31" fmla="*/ 672481 w 1338460"/>
                <a:gd name="connsiteY31" fmla="*/ 1110011 h 1212550"/>
                <a:gd name="connsiteX32" fmla="*/ 1050335 w 1338460"/>
                <a:gd name="connsiteY32" fmla="*/ 948282 h 1212550"/>
                <a:gd name="connsiteX33" fmla="*/ 1206853 w 1338460"/>
                <a:gd name="connsiteY33" fmla="*/ 558132 h 1212550"/>
                <a:gd name="connsiteX34" fmla="*/ 1050335 w 1338460"/>
                <a:gd name="connsiteY34" fmla="*/ 167981 h 1212550"/>
                <a:gd name="connsiteX35" fmla="*/ 982392 w 1338460"/>
                <a:gd name="connsiteY35" fmla="*/ 108583 h 1212550"/>
                <a:gd name="connsiteX36" fmla="*/ 862971 w 1338460"/>
                <a:gd name="connsiteY36" fmla="*/ 3751 h 1212550"/>
                <a:gd name="connsiteX37" fmla="*/ 988019 w 1338460"/>
                <a:gd name="connsiteY37" fmla="*/ 103998 h 1212550"/>
                <a:gd name="connsiteX38" fmla="*/ 1019073 w 1338460"/>
                <a:gd name="connsiteY38" fmla="*/ 0 h 1212550"/>
                <a:gd name="connsiteX39" fmla="*/ 1042415 w 1338460"/>
                <a:gd name="connsiteY39" fmla="*/ 123381 h 1212550"/>
                <a:gd name="connsiteX40" fmla="*/ 1019073 w 1338460"/>
                <a:gd name="connsiteY40" fmla="*/ 0 h 1212550"/>
                <a:gd name="connsiteX41" fmla="*/ 1098061 w 1338460"/>
                <a:gd name="connsiteY41" fmla="*/ 66692 h 1212550"/>
                <a:gd name="connsiteX42" fmla="*/ 1093685 w 1338460"/>
                <a:gd name="connsiteY42" fmla="*/ 192157 h 1212550"/>
                <a:gd name="connsiteX43" fmla="*/ 1098061 w 1338460"/>
                <a:gd name="connsiteY43" fmla="*/ 66692 h 1212550"/>
                <a:gd name="connsiteX44" fmla="*/ 944460 w 1338460"/>
                <a:gd name="connsiteY44" fmla="*/ 139220 h 1212550"/>
                <a:gd name="connsiteX45" fmla="*/ 1052210 w 1338460"/>
                <a:gd name="connsiteY45" fmla="*/ 197159 h 1212550"/>
                <a:gd name="connsiteX46" fmla="*/ 944460 w 1338460"/>
                <a:gd name="connsiteY46" fmla="*/ 139220 h 1212550"/>
                <a:gd name="connsiteX47" fmla="*/ 1004692 w 1338460"/>
                <a:gd name="connsiteY47" fmla="*/ 214041 h 1212550"/>
                <a:gd name="connsiteX48" fmla="*/ 1106398 w 1338460"/>
                <a:gd name="connsiteY48" fmla="*/ 282192 h 1212550"/>
                <a:gd name="connsiteX49" fmla="*/ 1004692 w 1338460"/>
                <a:gd name="connsiteY49" fmla="*/ 214041 h 1212550"/>
                <a:gd name="connsiteX50" fmla="*/ 1154124 w 1338460"/>
                <a:gd name="connsiteY50" fmla="*/ 137761 h 1212550"/>
                <a:gd name="connsiteX51" fmla="*/ 1149539 w 1338460"/>
                <a:gd name="connsiteY51" fmla="*/ 268437 h 1212550"/>
                <a:gd name="connsiteX52" fmla="*/ 1154124 w 1338460"/>
                <a:gd name="connsiteY52" fmla="*/ 137761 h 1212550"/>
                <a:gd name="connsiteX53" fmla="*/ 1234572 w 1338460"/>
                <a:gd name="connsiteY53" fmla="*/ 226546 h 1212550"/>
                <a:gd name="connsiteX54" fmla="*/ 1184136 w 1338460"/>
                <a:gd name="connsiteY54" fmla="*/ 347425 h 1212550"/>
                <a:gd name="connsiteX55" fmla="*/ 1234572 w 1338460"/>
                <a:gd name="connsiteY55" fmla="*/ 226546 h 1212550"/>
                <a:gd name="connsiteX56" fmla="*/ 1069509 w 1338460"/>
                <a:gd name="connsiteY56" fmla="*/ 293863 h 1212550"/>
                <a:gd name="connsiteX57" fmla="*/ 1163920 w 1338460"/>
                <a:gd name="connsiteY57" fmla="*/ 391401 h 1212550"/>
                <a:gd name="connsiteX58" fmla="*/ 1069509 w 1338460"/>
                <a:gd name="connsiteY58" fmla="*/ 293863 h 1212550"/>
                <a:gd name="connsiteX59" fmla="*/ 1276255 w 1338460"/>
                <a:gd name="connsiteY59" fmla="*/ 304284 h 1212550"/>
                <a:gd name="connsiteX60" fmla="*/ 1219150 w 1338460"/>
                <a:gd name="connsiteY60" fmla="*/ 441420 h 1212550"/>
                <a:gd name="connsiteX61" fmla="*/ 1276255 w 1338460"/>
                <a:gd name="connsiteY61" fmla="*/ 304284 h 1212550"/>
                <a:gd name="connsiteX62" fmla="*/ 1101813 w 1338460"/>
                <a:gd name="connsiteY62" fmla="*/ 384523 h 1212550"/>
                <a:gd name="connsiteX63" fmla="*/ 1184970 w 1338460"/>
                <a:gd name="connsiteY63" fmla="*/ 491856 h 1212550"/>
                <a:gd name="connsiteX64" fmla="*/ 1101813 w 1338460"/>
                <a:gd name="connsiteY64" fmla="*/ 384523 h 1212550"/>
                <a:gd name="connsiteX65" fmla="*/ 1316687 w 1338460"/>
                <a:gd name="connsiteY65" fmla="*/ 406615 h 1212550"/>
                <a:gd name="connsiteX66" fmla="*/ 1232071 w 1338460"/>
                <a:gd name="connsiteY66" fmla="*/ 536040 h 1212550"/>
                <a:gd name="connsiteX67" fmla="*/ 1316687 w 1338460"/>
                <a:gd name="connsiteY67" fmla="*/ 406615 h 1212550"/>
                <a:gd name="connsiteX68" fmla="*/ 1228737 w 1338460"/>
                <a:gd name="connsiteY68" fmla="*/ 632118 h 1212550"/>
                <a:gd name="connsiteX69" fmla="*/ 1337528 w 1338460"/>
                <a:gd name="connsiteY69" fmla="*/ 512489 h 1212550"/>
                <a:gd name="connsiteX70" fmla="*/ 1228737 w 1338460"/>
                <a:gd name="connsiteY70" fmla="*/ 632118 h 1212550"/>
                <a:gd name="connsiteX71" fmla="*/ 1109732 w 1338460"/>
                <a:gd name="connsiteY71" fmla="*/ 474558 h 1212550"/>
                <a:gd name="connsiteX72" fmla="*/ 1191014 w 1338460"/>
                <a:gd name="connsiteY72" fmla="*/ 622740 h 1212550"/>
                <a:gd name="connsiteX73" fmla="*/ 1109732 w 1338460"/>
                <a:gd name="connsiteY73" fmla="*/ 474558 h 1212550"/>
                <a:gd name="connsiteX74" fmla="*/ 1336903 w 1338460"/>
                <a:gd name="connsiteY74" fmla="*/ 632744 h 1212550"/>
                <a:gd name="connsiteX75" fmla="*/ 1201434 w 1338460"/>
                <a:gd name="connsiteY75" fmla="*/ 738618 h 1212550"/>
                <a:gd name="connsiteX76" fmla="*/ 1336903 w 1338460"/>
                <a:gd name="connsiteY76" fmla="*/ 632744 h 1212550"/>
                <a:gd name="connsiteX77" fmla="*/ 1329817 w 1338460"/>
                <a:gd name="connsiteY77" fmla="*/ 777799 h 1212550"/>
                <a:gd name="connsiteX78" fmla="*/ 1162461 w 1338460"/>
                <a:gd name="connsiteY78" fmla="*/ 817815 h 1212550"/>
                <a:gd name="connsiteX79" fmla="*/ 1329817 w 1338460"/>
                <a:gd name="connsiteY79" fmla="*/ 777799 h 1212550"/>
                <a:gd name="connsiteX80" fmla="*/ 1095560 w 1338460"/>
                <a:gd name="connsiteY80" fmla="*/ 585017 h 1212550"/>
                <a:gd name="connsiteX81" fmla="*/ 1155792 w 1338460"/>
                <a:gd name="connsiteY81" fmla="*/ 744453 h 1212550"/>
                <a:gd name="connsiteX82" fmla="*/ 1095560 w 1338460"/>
                <a:gd name="connsiteY82" fmla="*/ 585017 h 1212550"/>
                <a:gd name="connsiteX83" fmla="*/ 1277088 w 1338460"/>
                <a:gd name="connsiteY83" fmla="*/ 892219 h 1212550"/>
                <a:gd name="connsiteX84" fmla="*/ 1105147 w 1338460"/>
                <a:gd name="connsiteY84" fmla="*/ 896178 h 1212550"/>
                <a:gd name="connsiteX85" fmla="*/ 1277088 w 1338460"/>
                <a:gd name="connsiteY85" fmla="*/ 892219 h 1212550"/>
                <a:gd name="connsiteX86" fmla="*/ 1082013 w 1338460"/>
                <a:gd name="connsiteY86" fmla="*/ 702354 h 1212550"/>
                <a:gd name="connsiteX87" fmla="*/ 1086598 w 1338460"/>
                <a:gd name="connsiteY87" fmla="*/ 864916 h 1212550"/>
                <a:gd name="connsiteX88" fmla="*/ 1082013 w 1338460"/>
                <a:gd name="connsiteY88" fmla="*/ 702354 h 1212550"/>
                <a:gd name="connsiteX89" fmla="*/ 1215190 w 1338460"/>
                <a:gd name="connsiteY89" fmla="*/ 976418 h 1212550"/>
                <a:gd name="connsiteX90" fmla="*/ 1043457 w 1338460"/>
                <a:gd name="connsiteY90" fmla="*/ 980169 h 1212550"/>
                <a:gd name="connsiteX91" fmla="*/ 1215190 w 1338460"/>
                <a:gd name="connsiteY91" fmla="*/ 976418 h 1212550"/>
                <a:gd name="connsiteX92" fmla="*/ 1038663 w 1338460"/>
                <a:gd name="connsiteY92" fmla="*/ 813855 h 1212550"/>
                <a:gd name="connsiteX93" fmla="*/ 981141 w 1338460"/>
                <a:gd name="connsiteY93" fmla="*/ 978293 h 1212550"/>
                <a:gd name="connsiteX94" fmla="*/ 1038663 w 1338460"/>
                <a:gd name="connsiteY94" fmla="*/ 813855 h 1212550"/>
                <a:gd name="connsiteX95" fmla="*/ 1138702 w 1338460"/>
                <a:gd name="connsiteY95" fmla="*/ 1086460 h 1212550"/>
                <a:gd name="connsiteX96" fmla="*/ 959466 w 1338460"/>
                <a:gd name="connsiteY96" fmla="*/ 1044986 h 1212550"/>
                <a:gd name="connsiteX97" fmla="*/ 1138702 w 1338460"/>
                <a:gd name="connsiteY97" fmla="*/ 1086460 h 1212550"/>
                <a:gd name="connsiteX98" fmla="*/ 1027617 w 1338460"/>
                <a:gd name="connsiteY98" fmla="*/ 1163990 h 1212550"/>
                <a:gd name="connsiteX99" fmla="*/ 863804 w 1338460"/>
                <a:gd name="connsiteY99" fmla="*/ 1089795 h 1212550"/>
                <a:gd name="connsiteX100" fmla="*/ 1027617 w 1338460"/>
                <a:gd name="connsiteY100" fmla="*/ 1163990 h 1212550"/>
                <a:gd name="connsiteX101" fmla="*/ 953005 w 1338460"/>
                <a:gd name="connsiteY101" fmla="*/ 904515 h 1212550"/>
                <a:gd name="connsiteX102" fmla="*/ 839628 w 1338460"/>
                <a:gd name="connsiteY102" fmla="*/ 1058949 h 1212550"/>
                <a:gd name="connsiteX103" fmla="*/ 953005 w 1338460"/>
                <a:gd name="connsiteY103" fmla="*/ 904515 h 1212550"/>
                <a:gd name="connsiteX104" fmla="*/ 319428 w 1338460"/>
                <a:gd name="connsiteY104" fmla="*/ 0 h 1212550"/>
                <a:gd name="connsiteX105" fmla="*/ 296086 w 1338460"/>
                <a:gd name="connsiteY105" fmla="*/ 123381 h 1212550"/>
                <a:gd name="connsiteX106" fmla="*/ 319428 w 1338460"/>
                <a:gd name="connsiteY106" fmla="*/ 0 h 1212550"/>
                <a:gd name="connsiteX107" fmla="*/ 240440 w 1338460"/>
                <a:gd name="connsiteY107" fmla="*/ 66692 h 1212550"/>
                <a:gd name="connsiteX108" fmla="*/ 244608 w 1338460"/>
                <a:gd name="connsiteY108" fmla="*/ 192157 h 1212550"/>
                <a:gd name="connsiteX109" fmla="*/ 240440 w 1338460"/>
                <a:gd name="connsiteY109" fmla="*/ 66692 h 1212550"/>
                <a:gd name="connsiteX110" fmla="*/ 403627 w 1338460"/>
                <a:gd name="connsiteY110" fmla="*/ 136719 h 1212550"/>
                <a:gd name="connsiteX111" fmla="*/ 295669 w 1338460"/>
                <a:gd name="connsiteY111" fmla="*/ 194658 h 1212550"/>
                <a:gd name="connsiteX112" fmla="*/ 403627 w 1338460"/>
                <a:gd name="connsiteY112" fmla="*/ 136719 h 1212550"/>
                <a:gd name="connsiteX113" fmla="*/ 333809 w 1338460"/>
                <a:gd name="connsiteY113" fmla="*/ 214041 h 1212550"/>
                <a:gd name="connsiteX114" fmla="*/ 232103 w 1338460"/>
                <a:gd name="connsiteY114" fmla="*/ 282192 h 1212550"/>
                <a:gd name="connsiteX115" fmla="*/ 333809 w 1338460"/>
                <a:gd name="connsiteY115" fmla="*/ 214041 h 1212550"/>
                <a:gd name="connsiteX116" fmla="*/ 184376 w 1338460"/>
                <a:gd name="connsiteY116" fmla="*/ 137761 h 1212550"/>
                <a:gd name="connsiteX117" fmla="*/ 188753 w 1338460"/>
                <a:gd name="connsiteY117" fmla="*/ 268437 h 1212550"/>
                <a:gd name="connsiteX118" fmla="*/ 184376 w 1338460"/>
                <a:gd name="connsiteY118" fmla="*/ 137761 h 1212550"/>
                <a:gd name="connsiteX119" fmla="*/ 103720 w 1338460"/>
                <a:gd name="connsiteY119" fmla="*/ 226546 h 1212550"/>
                <a:gd name="connsiteX120" fmla="*/ 154156 w 1338460"/>
                <a:gd name="connsiteY120" fmla="*/ 347425 h 1212550"/>
                <a:gd name="connsiteX121" fmla="*/ 103720 w 1338460"/>
                <a:gd name="connsiteY121" fmla="*/ 226546 h 1212550"/>
                <a:gd name="connsiteX122" fmla="*/ 273786 w 1338460"/>
                <a:gd name="connsiteY122" fmla="*/ 293863 h 1212550"/>
                <a:gd name="connsiteX123" fmla="*/ 179374 w 1338460"/>
                <a:gd name="connsiteY123" fmla="*/ 391401 h 1212550"/>
                <a:gd name="connsiteX124" fmla="*/ 273786 w 1338460"/>
                <a:gd name="connsiteY124" fmla="*/ 293863 h 1212550"/>
                <a:gd name="connsiteX125" fmla="*/ 62038 w 1338460"/>
                <a:gd name="connsiteY125" fmla="*/ 304284 h 1212550"/>
                <a:gd name="connsiteX126" fmla="*/ 119351 w 1338460"/>
                <a:gd name="connsiteY126" fmla="*/ 441420 h 1212550"/>
                <a:gd name="connsiteX127" fmla="*/ 62038 w 1338460"/>
                <a:gd name="connsiteY127" fmla="*/ 304284 h 1212550"/>
                <a:gd name="connsiteX128" fmla="*/ 236480 w 1338460"/>
                <a:gd name="connsiteY128" fmla="*/ 384523 h 1212550"/>
                <a:gd name="connsiteX129" fmla="*/ 153323 w 1338460"/>
                <a:gd name="connsiteY129" fmla="*/ 491856 h 1212550"/>
                <a:gd name="connsiteX130" fmla="*/ 236480 w 1338460"/>
                <a:gd name="connsiteY130" fmla="*/ 384523 h 1212550"/>
                <a:gd name="connsiteX131" fmla="*/ 106221 w 1338460"/>
                <a:gd name="connsiteY131" fmla="*/ 536040 h 1212550"/>
                <a:gd name="connsiteX132" fmla="*/ 21605 w 1338460"/>
                <a:gd name="connsiteY132" fmla="*/ 406615 h 1212550"/>
                <a:gd name="connsiteX133" fmla="*/ 106221 w 1338460"/>
                <a:gd name="connsiteY133" fmla="*/ 536040 h 1212550"/>
                <a:gd name="connsiteX134" fmla="*/ 972 w 1338460"/>
                <a:gd name="connsiteY134" fmla="*/ 512489 h 1212550"/>
                <a:gd name="connsiteX135" fmla="*/ 109764 w 1338460"/>
                <a:gd name="connsiteY135" fmla="*/ 632118 h 1212550"/>
                <a:gd name="connsiteX136" fmla="*/ 972 w 1338460"/>
                <a:gd name="connsiteY136" fmla="*/ 512489 h 1212550"/>
                <a:gd name="connsiteX137" fmla="*/ 236063 w 1338460"/>
                <a:gd name="connsiteY137" fmla="*/ 474558 h 1212550"/>
                <a:gd name="connsiteX138" fmla="*/ 154573 w 1338460"/>
                <a:gd name="connsiteY138" fmla="*/ 622740 h 1212550"/>
                <a:gd name="connsiteX139" fmla="*/ 236063 w 1338460"/>
                <a:gd name="connsiteY139" fmla="*/ 474558 h 1212550"/>
                <a:gd name="connsiteX140" fmla="*/ 1389 w 1338460"/>
                <a:gd name="connsiteY140" fmla="*/ 632744 h 1212550"/>
                <a:gd name="connsiteX141" fmla="*/ 136858 w 1338460"/>
                <a:gd name="connsiteY141" fmla="*/ 738618 h 1212550"/>
                <a:gd name="connsiteX142" fmla="*/ 1389 w 1338460"/>
                <a:gd name="connsiteY142" fmla="*/ 632744 h 1212550"/>
                <a:gd name="connsiteX143" fmla="*/ 8684 w 1338460"/>
                <a:gd name="connsiteY143" fmla="*/ 777799 h 1212550"/>
                <a:gd name="connsiteX144" fmla="*/ 175831 w 1338460"/>
                <a:gd name="connsiteY144" fmla="*/ 817815 h 1212550"/>
                <a:gd name="connsiteX145" fmla="*/ 8684 w 1338460"/>
                <a:gd name="connsiteY145" fmla="*/ 777799 h 1212550"/>
                <a:gd name="connsiteX146" fmla="*/ 242732 w 1338460"/>
                <a:gd name="connsiteY146" fmla="*/ 585017 h 1212550"/>
                <a:gd name="connsiteX147" fmla="*/ 182709 w 1338460"/>
                <a:gd name="connsiteY147" fmla="*/ 744453 h 1212550"/>
                <a:gd name="connsiteX148" fmla="*/ 242732 w 1338460"/>
                <a:gd name="connsiteY148" fmla="*/ 585017 h 1212550"/>
                <a:gd name="connsiteX149" fmla="*/ 61204 w 1338460"/>
                <a:gd name="connsiteY149" fmla="*/ 892219 h 1212550"/>
                <a:gd name="connsiteX150" fmla="*/ 233145 w 1338460"/>
                <a:gd name="connsiteY150" fmla="*/ 896178 h 1212550"/>
                <a:gd name="connsiteX151" fmla="*/ 61204 w 1338460"/>
                <a:gd name="connsiteY151" fmla="*/ 892219 h 1212550"/>
                <a:gd name="connsiteX152" fmla="*/ 256487 w 1338460"/>
                <a:gd name="connsiteY152" fmla="*/ 702354 h 1212550"/>
                <a:gd name="connsiteX153" fmla="*/ 251902 w 1338460"/>
                <a:gd name="connsiteY153" fmla="*/ 864916 h 1212550"/>
                <a:gd name="connsiteX154" fmla="*/ 256487 w 1338460"/>
                <a:gd name="connsiteY154" fmla="*/ 702354 h 1212550"/>
                <a:gd name="connsiteX155" fmla="*/ 123103 w 1338460"/>
                <a:gd name="connsiteY155" fmla="*/ 976418 h 1212550"/>
                <a:gd name="connsiteX156" fmla="*/ 295044 w 1338460"/>
                <a:gd name="connsiteY156" fmla="*/ 980169 h 1212550"/>
                <a:gd name="connsiteX157" fmla="*/ 123103 w 1338460"/>
                <a:gd name="connsiteY157" fmla="*/ 976418 h 1212550"/>
                <a:gd name="connsiteX158" fmla="*/ 302130 w 1338460"/>
                <a:gd name="connsiteY158" fmla="*/ 811562 h 1212550"/>
                <a:gd name="connsiteX159" fmla="*/ 359652 w 1338460"/>
                <a:gd name="connsiteY159" fmla="*/ 975792 h 1212550"/>
                <a:gd name="connsiteX160" fmla="*/ 302130 w 1338460"/>
                <a:gd name="connsiteY160" fmla="*/ 811562 h 1212550"/>
                <a:gd name="connsiteX161" fmla="*/ 204592 w 1338460"/>
                <a:gd name="connsiteY161" fmla="*/ 1079166 h 1212550"/>
                <a:gd name="connsiteX162" fmla="*/ 383620 w 1338460"/>
                <a:gd name="connsiteY162" fmla="*/ 1037691 h 1212550"/>
                <a:gd name="connsiteX163" fmla="*/ 204592 w 1338460"/>
                <a:gd name="connsiteY163" fmla="*/ 1079166 h 1212550"/>
                <a:gd name="connsiteX164" fmla="*/ 310883 w 1338460"/>
                <a:gd name="connsiteY164" fmla="*/ 1159196 h 1212550"/>
                <a:gd name="connsiteX165" fmla="*/ 474696 w 1338460"/>
                <a:gd name="connsiteY165" fmla="*/ 1085001 h 1212550"/>
                <a:gd name="connsiteX166" fmla="*/ 310883 w 1338460"/>
                <a:gd name="connsiteY166" fmla="*/ 1159196 h 1212550"/>
                <a:gd name="connsiteX167" fmla="*/ 385287 w 1338460"/>
                <a:gd name="connsiteY167" fmla="*/ 904515 h 1212550"/>
                <a:gd name="connsiteX168" fmla="*/ 498872 w 1338460"/>
                <a:gd name="connsiteY168" fmla="*/ 1058949 h 1212550"/>
                <a:gd name="connsiteX169" fmla="*/ 385287 w 1338460"/>
                <a:gd name="connsiteY169" fmla="*/ 904515 h 12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1338460" h="1212550">
                  <a:moveTo>
                    <a:pt x="988019" y="103998"/>
                  </a:moveTo>
                  <a:cubicBezTo>
                    <a:pt x="1011986" y="121714"/>
                    <a:pt x="1034495" y="141513"/>
                    <a:pt x="1055336" y="162979"/>
                  </a:cubicBezTo>
                  <a:cubicBezTo>
                    <a:pt x="1153291" y="264060"/>
                    <a:pt x="1213939" y="403906"/>
                    <a:pt x="1213939" y="558132"/>
                  </a:cubicBezTo>
                  <a:cubicBezTo>
                    <a:pt x="1213939" y="712358"/>
                    <a:pt x="1153291" y="852203"/>
                    <a:pt x="1055336" y="953284"/>
                  </a:cubicBezTo>
                  <a:cubicBezTo>
                    <a:pt x="964051" y="1047487"/>
                    <a:pt x="840462" y="1108135"/>
                    <a:pt x="703118" y="1116055"/>
                  </a:cubicBezTo>
                  <a:cubicBezTo>
                    <a:pt x="715206" y="1120640"/>
                    <a:pt x="728752" y="1127309"/>
                    <a:pt x="737089" y="1130018"/>
                  </a:cubicBezTo>
                  <a:cubicBezTo>
                    <a:pt x="753554" y="1135646"/>
                    <a:pt x="768351" y="1144399"/>
                    <a:pt x="783148" y="1150651"/>
                  </a:cubicBezTo>
                  <a:cubicBezTo>
                    <a:pt x="796278" y="1156487"/>
                    <a:pt x="863596" y="1195252"/>
                    <a:pt x="863596" y="1205047"/>
                  </a:cubicBezTo>
                  <a:cubicBezTo>
                    <a:pt x="863596" y="1209216"/>
                    <a:pt x="860053" y="1210258"/>
                    <a:pt x="857552" y="1212550"/>
                  </a:cubicBezTo>
                  <a:lnTo>
                    <a:pt x="844214" y="1212550"/>
                  </a:lnTo>
                  <a:cubicBezTo>
                    <a:pt x="831083" y="1203380"/>
                    <a:pt x="820454" y="1192334"/>
                    <a:pt x="807533" y="1182539"/>
                  </a:cubicBezTo>
                  <a:cubicBezTo>
                    <a:pt x="797946" y="1175453"/>
                    <a:pt x="777521" y="1162948"/>
                    <a:pt x="766684" y="1156695"/>
                  </a:cubicBezTo>
                  <a:cubicBezTo>
                    <a:pt x="755846" y="1150443"/>
                    <a:pt x="697699" y="1121890"/>
                    <a:pt x="678316" y="1116888"/>
                  </a:cubicBezTo>
                  <a:cubicBezTo>
                    <a:pt x="676372" y="1117028"/>
                    <a:pt x="674425" y="1117097"/>
                    <a:pt x="672481" y="1117097"/>
                  </a:cubicBezTo>
                  <a:cubicBezTo>
                    <a:pt x="670397" y="1117097"/>
                    <a:pt x="668381" y="1117028"/>
                    <a:pt x="666437" y="1116888"/>
                  </a:cubicBezTo>
                  <a:cubicBezTo>
                    <a:pt x="646638" y="1121890"/>
                    <a:pt x="589532" y="1150235"/>
                    <a:pt x="578278" y="1156695"/>
                  </a:cubicBezTo>
                  <a:cubicBezTo>
                    <a:pt x="566815" y="1163365"/>
                    <a:pt x="548058" y="1175036"/>
                    <a:pt x="537429" y="1182539"/>
                  </a:cubicBezTo>
                  <a:cubicBezTo>
                    <a:pt x="524299" y="1191917"/>
                    <a:pt x="513878" y="1203380"/>
                    <a:pt x="500748" y="1212550"/>
                  </a:cubicBezTo>
                  <a:lnTo>
                    <a:pt x="487410" y="1212550"/>
                  </a:lnTo>
                  <a:cubicBezTo>
                    <a:pt x="484909" y="1210258"/>
                    <a:pt x="481574" y="1209216"/>
                    <a:pt x="481574" y="1205047"/>
                  </a:cubicBezTo>
                  <a:cubicBezTo>
                    <a:pt x="481574" y="1189833"/>
                    <a:pt x="590783" y="1131894"/>
                    <a:pt x="639760" y="1116055"/>
                  </a:cubicBezTo>
                  <a:cubicBezTo>
                    <a:pt x="503249" y="1107510"/>
                    <a:pt x="380493" y="1047070"/>
                    <a:pt x="289625" y="953284"/>
                  </a:cubicBezTo>
                  <a:cubicBezTo>
                    <a:pt x="191671" y="852203"/>
                    <a:pt x="131022" y="712358"/>
                    <a:pt x="131022" y="558132"/>
                  </a:cubicBezTo>
                  <a:cubicBezTo>
                    <a:pt x="131022" y="403906"/>
                    <a:pt x="191671" y="264060"/>
                    <a:pt x="289625" y="162979"/>
                  </a:cubicBezTo>
                  <a:cubicBezTo>
                    <a:pt x="308799" y="143180"/>
                    <a:pt x="329432" y="124840"/>
                    <a:pt x="351524" y="107958"/>
                  </a:cubicBezTo>
                  <a:cubicBezTo>
                    <a:pt x="350967" y="107958"/>
                    <a:pt x="350482" y="107958"/>
                    <a:pt x="350065" y="107958"/>
                  </a:cubicBezTo>
                  <a:cubicBezTo>
                    <a:pt x="356734" y="18966"/>
                    <a:pt x="395499" y="36889"/>
                    <a:pt x="475530" y="3751"/>
                  </a:cubicBezTo>
                  <a:cubicBezTo>
                    <a:pt x="479073" y="36681"/>
                    <a:pt x="423635" y="107750"/>
                    <a:pt x="362361" y="108583"/>
                  </a:cubicBezTo>
                  <a:cubicBezTo>
                    <a:pt x="338185" y="126507"/>
                    <a:pt x="315677" y="146306"/>
                    <a:pt x="294627" y="167981"/>
                  </a:cubicBezTo>
                  <a:cubicBezTo>
                    <a:pt x="197923" y="267811"/>
                    <a:pt x="138108" y="405781"/>
                    <a:pt x="138108" y="558132"/>
                  </a:cubicBezTo>
                  <a:cubicBezTo>
                    <a:pt x="138108" y="710482"/>
                    <a:pt x="197923" y="848452"/>
                    <a:pt x="294627" y="948282"/>
                  </a:cubicBezTo>
                  <a:cubicBezTo>
                    <a:pt x="391331" y="1048112"/>
                    <a:pt x="524924" y="1110011"/>
                    <a:pt x="672481" y="1110011"/>
                  </a:cubicBezTo>
                  <a:cubicBezTo>
                    <a:pt x="820038" y="1110011"/>
                    <a:pt x="953631" y="1048112"/>
                    <a:pt x="1050335" y="948282"/>
                  </a:cubicBezTo>
                  <a:cubicBezTo>
                    <a:pt x="1147038" y="848452"/>
                    <a:pt x="1206853" y="710482"/>
                    <a:pt x="1206853" y="558132"/>
                  </a:cubicBezTo>
                  <a:cubicBezTo>
                    <a:pt x="1206853" y="405781"/>
                    <a:pt x="1147038" y="267811"/>
                    <a:pt x="1050335" y="167981"/>
                  </a:cubicBezTo>
                  <a:cubicBezTo>
                    <a:pt x="1029285" y="146306"/>
                    <a:pt x="1006568" y="126299"/>
                    <a:pt x="982392" y="108583"/>
                  </a:cubicBezTo>
                  <a:cubicBezTo>
                    <a:pt x="918617" y="112752"/>
                    <a:pt x="859219" y="37931"/>
                    <a:pt x="862971" y="3751"/>
                  </a:cubicBezTo>
                  <a:cubicBezTo>
                    <a:pt x="941751" y="36472"/>
                    <a:pt x="980516" y="19591"/>
                    <a:pt x="988019" y="103998"/>
                  </a:cubicBezTo>
                  <a:close/>
                  <a:moveTo>
                    <a:pt x="1019073" y="0"/>
                  </a:moveTo>
                  <a:cubicBezTo>
                    <a:pt x="1044291" y="10629"/>
                    <a:pt x="1073468" y="82532"/>
                    <a:pt x="1042415" y="123381"/>
                  </a:cubicBezTo>
                  <a:cubicBezTo>
                    <a:pt x="985101" y="85658"/>
                    <a:pt x="1011570" y="66276"/>
                    <a:pt x="1019073" y="0"/>
                  </a:cubicBezTo>
                  <a:close/>
                  <a:moveTo>
                    <a:pt x="1098061" y="66692"/>
                  </a:moveTo>
                  <a:cubicBezTo>
                    <a:pt x="1120153" y="82532"/>
                    <a:pt x="1133075" y="159020"/>
                    <a:pt x="1093685" y="192157"/>
                  </a:cubicBezTo>
                  <a:cubicBezTo>
                    <a:pt x="1046166" y="142763"/>
                    <a:pt x="1076386" y="129633"/>
                    <a:pt x="1098061" y="66692"/>
                  </a:cubicBezTo>
                  <a:close/>
                  <a:moveTo>
                    <a:pt x="944460" y="139220"/>
                  </a:moveTo>
                  <a:cubicBezTo>
                    <a:pt x="1008235" y="151725"/>
                    <a:pt x="1034078" y="132759"/>
                    <a:pt x="1052210" y="197159"/>
                  </a:cubicBezTo>
                  <a:cubicBezTo>
                    <a:pt x="1005317" y="214041"/>
                    <a:pt x="946961" y="165689"/>
                    <a:pt x="944460" y="139220"/>
                  </a:cubicBezTo>
                  <a:close/>
                  <a:moveTo>
                    <a:pt x="1004692" y="214041"/>
                  </a:moveTo>
                  <a:cubicBezTo>
                    <a:pt x="1066799" y="232798"/>
                    <a:pt x="1094518" y="216333"/>
                    <a:pt x="1106398" y="282192"/>
                  </a:cubicBezTo>
                  <a:cubicBezTo>
                    <a:pt x="1057837" y="294488"/>
                    <a:pt x="1004484" y="240718"/>
                    <a:pt x="1004692" y="214041"/>
                  </a:cubicBezTo>
                  <a:close/>
                  <a:moveTo>
                    <a:pt x="1154124" y="137761"/>
                  </a:moveTo>
                  <a:cubicBezTo>
                    <a:pt x="1177258" y="154226"/>
                    <a:pt x="1190597" y="234048"/>
                    <a:pt x="1149539" y="268437"/>
                  </a:cubicBezTo>
                  <a:cubicBezTo>
                    <a:pt x="1099937" y="216959"/>
                    <a:pt x="1131407" y="203412"/>
                    <a:pt x="1154124" y="137761"/>
                  </a:cubicBezTo>
                  <a:close/>
                  <a:moveTo>
                    <a:pt x="1234572" y="226546"/>
                  </a:moveTo>
                  <a:cubicBezTo>
                    <a:pt x="1250412" y="250305"/>
                    <a:pt x="1234781" y="329710"/>
                    <a:pt x="1184136" y="347425"/>
                  </a:cubicBezTo>
                  <a:cubicBezTo>
                    <a:pt x="1156000" y="281775"/>
                    <a:pt x="1190180" y="280108"/>
                    <a:pt x="1234572" y="226546"/>
                  </a:cubicBezTo>
                  <a:close/>
                  <a:moveTo>
                    <a:pt x="1069509" y="293863"/>
                  </a:moveTo>
                  <a:cubicBezTo>
                    <a:pt x="1132658" y="328668"/>
                    <a:pt x="1166421" y="317205"/>
                    <a:pt x="1163920" y="391401"/>
                  </a:cubicBezTo>
                  <a:cubicBezTo>
                    <a:pt x="1108482" y="393485"/>
                    <a:pt x="1063256" y="322624"/>
                    <a:pt x="1069509" y="293863"/>
                  </a:cubicBezTo>
                  <a:close/>
                  <a:moveTo>
                    <a:pt x="1276255" y="304284"/>
                  </a:moveTo>
                  <a:cubicBezTo>
                    <a:pt x="1294178" y="331169"/>
                    <a:pt x="1276463" y="421204"/>
                    <a:pt x="1219150" y="441420"/>
                  </a:cubicBezTo>
                  <a:cubicBezTo>
                    <a:pt x="1187054" y="366808"/>
                    <a:pt x="1225819" y="364932"/>
                    <a:pt x="1276255" y="304284"/>
                  </a:cubicBezTo>
                  <a:close/>
                  <a:moveTo>
                    <a:pt x="1101813" y="384523"/>
                  </a:moveTo>
                  <a:cubicBezTo>
                    <a:pt x="1160794" y="425997"/>
                    <a:pt x="1195599" y="418494"/>
                    <a:pt x="1184970" y="491856"/>
                  </a:cubicBezTo>
                  <a:cubicBezTo>
                    <a:pt x="1129740" y="487688"/>
                    <a:pt x="1092434" y="412450"/>
                    <a:pt x="1101813" y="384523"/>
                  </a:cubicBezTo>
                  <a:close/>
                  <a:moveTo>
                    <a:pt x="1316687" y="406615"/>
                  </a:moveTo>
                  <a:cubicBezTo>
                    <a:pt x="1330026" y="437460"/>
                    <a:pt x="1294595" y="526244"/>
                    <a:pt x="1232071" y="536040"/>
                  </a:cubicBezTo>
                  <a:cubicBezTo>
                    <a:pt x="1213522" y="453716"/>
                    <a:pt x="1253538" y="459135"/>
                    <a:pt x="1316687" y="406615"/>
                  </a:cubicBezTo>
                  <a:close/>
                  <a:moveTo>
                    <a:pt x="1228737" y="632118"/>
                  </a:moveTo>
                  <a:cubicBezTo>
                    <a:pt x="1223109" y="543751"/>
                    <a:pt x="1263542" y="556047"/>
                    <a:pt x="1337528" y="512489"/>
                  </a:cubicBezTo>
                  <a:cubicBezTo>
                    <a:pt x="1346073" y="546460"/>
                    <a:pt x="1294804" y="632327"/>
                    <a:pt x="1228737" y="632118"/>
                  </a:cubicBezTo>
                  <a:close/>
                  <a:moveTo>
                    <a:pt x="1109732" y="474558"/>
                  </a:moveTo>
                  <a:cubicBezTo>
                    <a:pt x="1174132" y="537082"/>
                    <a:pt x="1218316" y="534372"/>
                    <a:pt x="1191014" y="622740"/>
                  </a:cubicBezTo>
                  <a:cubicBezTo>
                    <a:pt x="1123905" y="606900"/>
                    <a:pt x="1092642" y="507070"/>
                    <a:pt x="1109732" y="474558"/>
                  </a:cubicBezTo>
                  <a:close/>
                  <a:moveTo>
                    <a:pt x="1336903" y="632744"/>
                  </a:moveTo>
                  <a:cubicBezTo>
                    <a:pt x="1339821" y="669841"/>
                    <a:pt x="1270836" y="750914"/>
                    <a:pt x="1201434" y="738618"/>
                  </a:cubicBezTo>
                  <a:cubicBezTo>
                    <a:pt x="1211438" y="645248"/>
                    <a:pt x="1251662" y="665256"/>
                    <a:pt x="1336903" y="632744"/>
                  </a:cubicBezTo>
                  <a:close/>
                  <a:moveTo>
                    <a:pt x="1329817" y="777799"/>
                  </a:moveTo>
                  <a:cubicBezTo>
                    <a:pt x="1316895" y="812813"/>
                    <a:pt x="1220400" y="857622"/>
                    <a:pt x="1162461" y="817815"/>
                  </a:cubicBezTo>
                  <a:cubicBezTo>
                    <a:pt x="1210396" y="736950"/>
                    <a:pt x="1238740" y="771964"/>
                    <a:pt x="1329817" y="777799"/>
                  </a:cubicBezTo>
                  <a:close/>
                  <a:moveTo>
                    <a:pt x="1095560" y="585017"/>
                  </a:moveTo>
                  <a:cubicBezTo>
                    <a:pt x="1150998" y="656503"/>
                    <a:pt x="1195390" y="660254"/>
                    <a:pt x="1155792" y="744453"/>
                  </a:cubicBezTo>
                  <a:cubicBezTo>
                    <a:pt x="1090975" y="719027"/>
                    <a:pt x="1074094" y="615029"/>
                    <a:pt x="1095560" y="585017"/>
                  </a:cubicBezTo>
                  <a:close/>
                  <a:moveTo>
                    <a:pt x="1277088" y="892219"/>
                  </a:moveTo>
                  <a:cubicBezTo>
                    <a:pt x="1257081" y="923897"/>
                    <a:pt x="1153499" y="947240"/>
                    <a:pt x="1105147" y="896178"/>
                  </a:cubicBezTo>
                  <a:cubicBezTo>
                    <a:pt x="1169130" y="827194"/>
                    <a:pt x="1189346" y="867417"/>
                    <a:pt x="1277088" y="892219"/>
                  </a:cubicBezTo>
                  <a:close/>
                  <a:moveTo>
                    <a:pt x="1082013" y="702354"/>
                  </a:moveTo>
                  <a:cubicBezTo>
                    <a:pt x="1109732" y="784052"/>
                    <a:pt x="1148706" y="801350"/>
                    <a:pt x="1086598" y="864916"/>
                  </a:cubicBezTo>
                  <a:cubicBezTo>
                    <a:pt x="1035954" y="821775"/>
                    <a:pt x="1053044" y="722570"/>
                    <a:pt x="1082013" y="702354"/>
                  </a:cubicBezTo>
                  <a:close/>
                  <a:moveTo>
                    <a:pt x="1215190" y="976418"/>
                  </a:moveTo>
                  <a:cubicBezTo>
                    <a:pt x="1195390" y="1008096"/>
                    <a:pt x="1091600" y="1031439"/>
                    <a:pt x="1043457" y="980169"/>
                  </a:cubicBezTo>
                  <a:cubicBezTo>
                    <a:pt x="1107231" y="911184"/>
                    <a:pt x="1127448" y="951616"/>
                    <a:pt x="1215190" y="976418"/>
                  </a:cubicBezTo>
                  <a:close/>
                  <a:moveTo>
                    <a:pt x="1038663" y="813855"/>
                  </a:moveTo>
                  <a:cubicBezTo>
                    <a:pt x="1035120" y="906391"/>
                    <a:pt x="1067633" y="938486"/>
                    <a:pt x="981141" y="978293"/>
                  </a:cubicBezTo>
                  <a:cubicBezTo>
                    <a:pt x="946961" y="915769"/>
                    <a:pt x="1001983" y="823234"/>
                    <a:pt x="1038663" y="813855"/>
                  </a:cubicBezTo>
                  <a:close/>
                  <a:moveTo>
                    <a:pt x="1138702" y="1086460"/>
                  </a:moveTo>
                  <a:cubicBezTo>
                    <a:pt x="1109524" y="1113762"/>
                    <a:pt x="995939" y="1110636"/>
                    <a:pt x="959466" y="1044986"/>
                  </a:cubicBezTo>
                  <a:cubicBezTo>
                    <a:pt x="1043874" y="990381"/>
                    <a:pt x="1054294" y="1037483"/>
                    <a:pt x="1138702" y="1086460"/>
                  </a:cubicBezTo>
                  <a:close/>
                  <a:moveTo>
                    <a:pt x="1027617" y="1163990"/>
                  </a:moveTo>
                  <a:cubicBezTo>
                    <a:pt x="994480" y="1184831"/>
                    <a:pt x="886105" y="1159822"/>
                    <a:pt x="863804" y="1089795"/>
                  </a:cubicBezTo>
                  <a:cubicBezTo>
                    <a:pt x="955090" y="1053531"/>
                    <a:pt x="955923" y="1100841"/>
                    <a:pt x="1027617" y="1163990"/>
                  </a:cubicBezTo>
                  <a:close/>
                  <a:moveTo>
                    <a:pt x="953005" y="904515"/>
                  </a:moveTo>
                  <a:cubicBezTo>
                    <a:pt x="919451" y="1000594"/>
                    <a:pt x="943210" y="1044777"/>
                    <a:pt x="839628" y="1058949"/>
                  </a:cubicBezTo>
                  <a:cubicBezTo>
                    <a:pt x="823789" y="982253"/>
                    <a:pt x="911531" y="902639"/>
                    <a:pt x="953005" y="904515"/>
                  </a:cubicBezTo>
                  <a:close/>
                  <a:moveTo>
                    <a:pt x="319428" y="0"/>
                  </a:moveTo>
                  <a:cubicBezTo>
                    <a:pt x="326723" y="66276"/>
                    <a:pt x="353400" y="85658"/>
                    <a:pt x="296086" y="123381"/>
                  </a:cubicBezTo>
                  <a:cubicBezTo>
                    <a:pt x="264824" y="82532"/>
                    <a:pt x="294210" y="10629"/>
                    <a:pt x="319428" y="0"/>
                  </a:cubicBezTo>
                  <a:close/>
                  <a:moveTo>
                    <a:pt x="240440" y="66692"/>
                  </a:moveTo>
                  <a:cubicBezTo>
                    <a:pt x="262115" y="129633"/>
                    <a:pt x="292334" y="142763"/>
                    <a:pt x="244608" y="192157"/>
                  </a:cubicBezTo>
                  <a:cubicBezTo>
                    <a:pt x="205426" y="159020"/>
                    <a:pt x="218139" y="82532"/>
                    <a:pt x="240440" y="66692"/>
                  </a:cubicBezTo>
                  <a:close/>
                  <a:moveTo>
                    <a:pt x="403627" y="136719"/>
                  </a:moveTo>
                  <a:cubicBezTo>
                    <a:pt x="401126" y="163188"/>
                    <a:pt x="342771" y="211540"/>
                    <a:pt x="295669" y="194658"/>
                  </a:cubicBezTo>
                  <a:cubicBezTo>
                    <a:pt x="314009" y="130467"/>
                    <a:pt x="339853" y="149433"/>
                    <a:pt x="403627" y="136719"/>
                  </a:cubicBezTo>
                  <a:close/>
                  <a:moveTo>
                    <a:pt x="333809" y="214041"/>
                  </a:moveTo>
                  <a:cubicBezTo>
                    <a:pt x="333809" y="240718"/>
                    <a:pt x="280455" y="294488"/>
                    <a:pt x="232103" y="282192"/>
                  </a:cubicBezTo>
                  <a:cubicBezTo>
                    <a:pt x="243983" y="216333"/>
                    <a:pt x="271493" y="232798"/>
                    <a:pt x="333809" y="214041"/>
                  </a:cubicBezTo>
                  <a:close/>
                  <a:moveTo>
                    <a:pt x="184376" y="137761"/>
                  </a:moveTo>
                  <a:cubicBezTo>
                    <a:pt x="207093" y="203412"/>
                    <a:pt x="238564" y="216959"/>
                    <a:pt x="188753" y="268437"/>
                  </a:cubicBezTo>
                  <a:cubicBezTo>
                    <a:pt x="147904" y="234048"/>
                    <a:pt x="161242" y="154226"/>
                    <a:pt x="184376" y="137761"/>
                  </a:cubicBezTo>
                  <a:close/>
                  <a:moveTo>
                    <a:pt x="103720" y="226546"/>
                  </a:moveTo>
                  <a:cubicBezTo>
                    <a:pt x="148321" y="280108"/>
                    <a:pt x="182501" y="281775"/>
                    <a:pt x="154156" y="347425"/>
                  </a:cubicBezTo>
                  <a:cubicBezTo>
                    <a:pt x="103720" y="329710"/>
                    <a:pt x="87881" y="250305"/>
                    <a:pt x="103720" y="226546"/>
                  </a:cubicBezTo>
                  <a:close/>
                  <a:moveTo>
                    <a:pt x="273786" y="293863"/>
                  </a:moveTo>
                  <a:cubicBezTo>
                    <a:pt x="280038" y="322624"/>
                    <a:pt x="234812" y="393485"/>
                    <a:pt x="179374" y="391401"/>
                  </a:cubicBezTo>
                  <a:cubicBezTo>
                    <a:pt x="176873" y="317205"/>
                    <a:pt x="210636" y="328668"/>
                    <a:pt x="273786" y="293863"/>
                  </a:cubicBezTo>
                  <a:close/>
                  <a:moveTo>
                    <a:pt x="62038" y="304284"/>
                  </a:moveTo>
                  <a:cubicBezTo>
                    <a:pt x="112474" y="364932"/>
                    <a:pt x="151447" y="366808"/>
                    <a:pt x="119351" y="441420"/>
                  </a:cubicBezTo>
                  <a:cubicBezTo>
                    <a:pt x="62038" y="421204"/>
                    <a:pt x="44114" y="331169"/>
                    <a:pt x="62038" y="304284"/>
                  </a:cubicBezTo>
                  <a:close/>
                  <a:moveTo>
                    <a:pt x="236480" y="384523"/>
                  </a:moveTo>
                  <a:cubicBezTo>
                    <a:pt x="245858" y="412450"/>
                    <a:pt x="208761" y="487688"/>
                    <a:pt x="153323" y="491856"/>
                  </a:cubicBezTo>
                  <a:cubicBezTo>
                    <a:pt x="142902" y="418494"/>
                    <a:pt x="177499" y="425997"/>
                    <a:pt x="236480" y="384523"/>
                  </a:cubicBezTo>
                  <a:close/>
                  <a:moveTo>
                    <a:pt x="106221" y="536040"/>
                  </a:moveTo>
                  <a:cubicBezTo>
                    <a:pt x="43697" y="526244"/>
                    <a:pt x="8475" y="437460"/>
                    <a:pt x="21605" y="406615"/>
                  </a:cubicBezTo>
                  <a:cubicBezTo>
                    <a:pt x="84755" y="459135"/>
                    <a:pt x="124978" y="453716"/>
                    <a:pt x="106221" y="536040"/>
                  </a:cubicBezTo>
                  <a:close/>
                  <a:moveTo>
                    <a:pt x="972" y="512489"/>
                  </a:moveTo>
                  <a:cubicBezTo>
                    <a:pt x="74751" y="556047"/>
                    <a:pt x="115391" y="543751"/>
                    <a:pt x="109764" y="632118"/>
                  </a:cubicBezTo>
                  <a:cubicBezTo>
                    <a:pt x="43697" y="632327"/>
                    <a:pt x="-7781" y="546460"/>
                    <a:pt x="972" y="512489"/>
                  </a:cubicBezTo>
                  <a:close/>
                  <a:moveTo>
                    <a:pt x="236063" y="474558"/>
                  </a:moveTo>
                  <a:cubicBezTo>
                    <a:pt x="252944" y="507070"/>
                    <a:pt x="221682" y="606900"/>
                    <a:pt x="154573" y="622740"/>
                  </a:cubicBezTo>
                  <a:cubicBezTo>
                    <a:pt x="127271" y="534372"/>
                    <a:pt x="171663" y="537082"/>
                    <a:pt x="236063" y="474558"/>
                  </a:cubicBezTo>
                  <a:close/>
                  <a:moveTo>
                    <a:pt x="1389" y="632744"/>
                  </a:moveTo>
                  <a:cubicBezTo>
                    <a:pt x="86630" y="665256"/>
                    <a:pt x="127063" y="645248"/>
                    <a:pt x="136858" y="738618"/>
                  </a:cubicBezTo>
                  <a:cubicBezTo>
                    <a:pt x="67665" y="750914"/>
                    <a:pt x="-1529" y="669841"/>
                    <a:pt x="1389" y="632744"/>
                  </a:cubicBezTo>
                  <a:close/>
                  <a:moveTo>
                    <a:pt x="8684" y="777799"/>
                  </a:moveTo>
                  <a:cubicBezTo>
                    <a:pt x="99760" y="771964"/>
                    <a:pt x="128105" y="736950"/>
                    <a:pt x="175831" y="817815"/>
                  </a:cubicBezTo>
                  <a:cubicBezTo>
                    <a:pt x="118101" y="857622"/>
                    <a:pt x="21605" y="812813"/>
                    <a:pt x="8684" y="777799"/>
                  </a:cubicBezTo>
                  <a:close/>
                  <a:moveTo>
                    <a:pt x="242732" y="585017"/>
                  </a:moveTo>
                  <a:cubicBezTo>
                    <a:pt x="264407" y="615029"/>
                    <a:pt x="247526" y="719027"/>
                    <a:pt x="182709" y="744453"/>
                  </a:cubicBezTo>
                  <a:cubicBezTo>
                    <a:pt x="142902" y="660254"/>
                    <a:pt x="187502" y="656503"/>
                    <a:pt x="242732" y="585017"/>
                  </a:cubicBezTo>
                  <a:close/>
                  <a:moveTo>
                    <a:pt x="61204" y="892219"/>
                  </a:moveTo>
                  <a:cubicBezTo>
                    <a:pt x="149154" y="867417"/>
                    <a:pt x="169371" y="827194"/>
                    <a:pt x="233145" y="896178"/>
                  </a:cubicBezTo>
                  <a:cubicBezTo>
                    <a:pt x="185002" y="947240"/>
                    <a:pt x="81212" y="923897"/>
                    <a:pt x="61204" y="892219"/>
                  </a:cubicBezTo>
                  <a:close/>
                  <a:moveTo>
                    <a:pt x="256487" y="702354"/>
                  </a:moveTo>
                  <a:cubicBezTo>
                    <a:pt x="285248" y="722570"/>
                    <a:pt x="302547" y="821775"/>
                    <a:pt x="251902" y="864916"/>
                  </a:cubicBezTo>
                  <a:cubicBezTo>
                    <a:pt x="189795" y="801350"/>
                    <a:pt x="228768" y="784052"/>
                    <a:pt x="256487" y="702354"/>
                  </a:cubicBezTo>
                  <a:close/>
                  <a:moveTo>
                    <a:pt x="123103" y="976418"/>
                  </a:moveTo>
                  <a:cubicBezTo>
                    <a:pt x="211053" y="951616"/>
                    <a:pt x="231269" y="911184"/>
                    <a:pt x="295044" y="980169"/>
                  </a:cubicBezTo>
                  <a:cubicBezTo>
                    <a:pt x="246900" y="1031439"/>
                    <a:pt x="143110" y="1008096"/>
                    <a:pt x="123103" y="976418"/>
                  </a:cubicBezTo>
                  <a:close/>
                  <a:moveTo>
                    <a:pt x="302130" y="811562"/>
                  </a:moveTo>
                  <a:cubicBezTo>
                    <a:pt x="338811" y="820733"/>
                    <a:pt x="393832" y="913477"/>
                    <a:pt x="359652" y="975792"/>
                  </a:cubicBezTo>
                  <a:cubicBezTo>
                    <a:pt x="273160" y="935985"/>
                    <a:pt x="305673" y="903890"/>
                    <a:pt x="302130" y="811562"/>
                  </a:cubicBezTo>
                  <a:close/>
                  <a:moveTo>
                    <a:pt x="204592" y="1079166"/>
                  </a:moveTo>
                  <a:cubicBezTo>
                    <a:pt x="289000" y="1030188"/>
                    <a:pt x="299421" y="983087"/>
                    <a:pt x="383620" y="1037691"/>
                  </a:cubicBezTo>
                  <a:cubicBezTo>
                    <a:pt x="347356" y="1103342"/>
                    <a:pt x="233562" y="1106676"/>
                    <a:pt x="204592" y="1079166"/>
                  </a:cubicBezTo>
                  <a:close/>
                  <a:moveTo>
                    <a:pt x="310883" y="1159196"/>
                  </a:moveTo>
                  <a:cubicBezTo>
                    <a:pt x="382369" y="1095839"/>
                    <a:pt x="383203" y="1048737"/>
                    <a:pt x="474696" y="1085001"/>
                  </a:cubicBezTo>
                  <a:cubicBezTo>
                    <a:pt x="452396" y="1155028"/>
                    <a:pt x="344021" y="1179829"/>
                    <a:pt x="310883" y="1159196"/>
                  </a:cubicBezTo>
                  <a:close/>
                  <a:moveTo>
                    <a:pt x="385287" y="904515"/>
                  </a:moveTo>
                  <a:cubicBezTo>
                    <a:pt x="426970" y="902639"/>
                    <a:pt x="514712" y="982253"/>
                    <a:pt x="498872" y="1058949"/>
                  </a:cubicBezTo>
                  <a:cubicBezTo>
                    <a:pt x="395082" y="1044777"/>
                    <a:pt x="418842" y="1000594"/>
                    <a:pt x="385287" y="904515"/>
                  </a:cubicBezTo>
                  <a:close/>
                </a:path>
              </a:pathLst>
            </a:custGeom>
            <a:solidFill>
              <a:schemeClr val="bg1"/>
            </a:solidFill>
            <a:ln w="2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4" name="TextBox 1043"/>
            <p:cNvSpPr txBox="1"/>
            <p:nvPr/>
          </p:nvSpPr>
          <p:spPr>
            <a:xfrm>
              <a:off x="4468105" y="2856052"/>
              <a:ext cx="103148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r>
                <a:rPr lang="en-GB" sz="900" baseline="30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</a:t>
              </a:r>
              <a:r>
                <a:rPr lang="en-GB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Place Winner of NEXTDEV</a:t>
              </a:r>
              <a:endParaRPr lang="en-GB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GB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TELKOMSEL</a:t>
              </a:r>
              <a:endParaRPr lang="en-ID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72081" y="2648633"/>
            <a:ext cx="1338460" cy="1212550"/>
            <a:chOff x="9072081" y="2576913"/>
            <a:chExt cx="1338460" cy="1212550"/>
          </a:xfrm>
        </p:grpSpPr>
        <p:sp>
          <p:nvSpPr>
            <p:cNvPr id="1039" name="Freeform: Shape 1038"/>
            <p:cNvSpPr/>
            <p:nvPr/>
          </p:nvSpPr>
          <p:spPr>
            <a:xfrm>
              <a:off x="9072081" y="2576913"/>
              <a:ext cx="1338460" cy="1212550"/>
            </a:xfrm>
            <a:custGeom>
              <a:avLst/>
              <a:gdLst>
                <a:gd name="connsiteX0" fmla="*/ 988019 w 1338460"/>
                <a:gd name="connsiteY0" fmla="*/ 103998 h 1212550"/>
                <a:gd name="connsiteX1" fmla="*/ 1055336 w 1338460"/>
                <a:gd name="connsiteY1" fmla="*/ 162979 h 1212550"/>
                <a:gd name="connsiteX2" fmla="*/ 1213939 w 1338460"/>
                <a:gd name="connsiteY2" fmla="*/ 558132 h 1212550"/>
                <a:gd name="connsiteX3" fmla="*/ 1055336 w 1338460"/>
                <a:gd name="connsiteY3" fmla="*/ 953284 h 1212550"/>
                <a:gd name="connsiteX4" fmla="*/ 703118 w 1338460"/>
                <a:gd name="connsiteY4" fmla="*/ 1116055 h 1212550"/>
                <a:gd name="connsiteX5" fmla="*/ 737089 w 1338460"/>
                <a:gd name="connsiteY5" fmla="*/ 1130018 h 1212550"/>
                <a:gd name="connsiteX6" fmla="*/ 783148 w 1338460"/>
                <a:gd name="connsiteY6" fmla="*/ 1150651 h 1212550"/>
                <a:gd name="connsiteX7" fmla="*/ 863596 w 1338460"/>
                <a:gd name="connsiteY7" fmla="*/ 1205047 h 1212550"/>
                <a:gd name="connsiteX8" fmla="*/ 857552 w 1338460"/>
                <a:gd name="connsiteY8" fmla="*/ 1212550 h 1212550"/>
                <a:gd name="connsiteX9" fmla="*/ 844214 w 1338460"/>
                <a:gd name="connsiteY9" fmla="*/ 1212550 h 1212550"/>
                <a:gd name="connsiteX10" fmla="*/ 807533 w 1338460"/>
                <a:gd name="connsiteY10" fmla="*/ 1182539 h 1212550"/>
                <a:gd name="connsiteX11" fmla="*/ 766684 w 1338460"/>
                <a:gd name="connsiteY11" fmla="*/ 1156695 h 1212550"/>
                <a:gd name="connsiteX12" fmla="*/ 678316 w 1338460"/>
                <a:gd name="connsiteY12" fmla="*/ 1116888 h 1212550"/>
                <a:gd name="connsiteX13" fmla="*/ 672481 w 1338460"/>
                <a:gd name="connsiteY13" fmla="*/ 1117097 h 1212550"/>
                <a:gd name="connsiteX14" fmla="*/ 666437 w 1338460"/>
                <a:gd name="connsiteY14" fmla="*/ 1116888 h 1212550"/>
                <a:gd name="connsiteX15" fmla="*/ 578278 w 1338460"/>
                <a:gd name="connsiteY15" fmla="*/ 1156695 h 1212550"/>
                <a:gd name="connsiteX16" fmla="*/ 537429 w 1338460"/>
                <a:gd name="connsiteY16" fmla="*/ 1182539 h 1212550"/>
                <a:gd name="connsiteX17" fmla="*/ 500748 w 1338460"/>
                <a:gd name="connsiteY17" fmla="*/ 1212550 h 1212550"/>
                <a:gd name="connsiteX18" fmla="*/ 487410 w 1338460"/>
                <a:gd name="connsiteY18" fmla="*/ 1212550 h 1212550"/>
                <a:gd name="connsiteX19" fmla="*/ 481574 w 1338460"/>
                <a:gd name="connsiteY19" fmla="*/ 1205047 h 1212550"/>
                <a:gd name="connsiteX20" fmla="*/ 639760 w 1338460"/>
                <a:gd name="connsiteY20" fmla="*/ 1116055 h 1212550"/>
                <a:gd name="connsiteX21" fmla="*/ 289625 w 1338460"/>
                <a:gd name="connsiteY21" fmla="*/ 953284 h 1212550"/>
                <a:gd name="connsiteX22" fmla="*/ 131022 w 1338460"/>
                <a:gd name="connsiteY22" fmla="*/ 558132 h 1212550"/>
                <a:gd name="connsiteX23" fmla="*/ 289625 w 1338460"/>
                <a:gd name="connsiteY23" fmla="*/ 162979 h 1212550"/>
                <a:gd name="connsiteX24" fmla="*/ 351524 w 1338460"/>
                <a:gd name="connsiteY24" fmla="*/ 107958 h 1212550"/>
                <a:gd name="connsiteX25" fmla="*/ 350065 w 1338460"/>
                <a:gd name="connsiteY25" fmla="*/ 107958 h 1212550"/>
                <a:gd name="connsiteX26" fmla="*/ 475530 w 1338460"/>
                <a:gd name="connsiteY26" fmla="*/ 3751 h 1212550"/>
                <a:gd name="connsiteX27" fmla="*/ 362361 w 1338460"/>
                <a:gd name="connsiteY27" fmla="*/ 108583 h 1212550"/>
                <a:gd name="connsiteX28" fmla="*/ 294627 w 1338460"/>
                <a:gd name="connsiteY28" fmla="*/ 167981 h 1212550"/>
                <a:gd name="connsiteX29" fmla="*/ 138108 w 1338460"/>
                <a:gd name="connsiteY29" fmla="*/ 558132 h 1212550"/>
                <a:gd name="connsiteX30" fmla="*/ 294627 w 1338460"/>
                <a:gd name="connsiteY30" fmla="*/ 948282 h 1212550"/>
                <a:gd name="connsiteX31" fmla="*/ 672481 w 1338460"/>
                <a:gd name="connsiteY31" fmla="*/ 1110011 h 1212550"/>
                <a:gd name="connsiteX32" fmla="*/ 1050335 w 1338460"/>
                <a:gd name="connsiteY32" fmla="*/ 948282 h 1212550"/>
                <a:gd name="connsiteX33" fmla="*/ 1206853 w 1338460"/>
                <a:gd name="connsiteY33" fmla="*/ 558132 h 1212550"/>
                <a:gd name="connsiteX34" fmla="*/ 1050335 w 1338460"/>
                <a:gd name="connsiteY34" fmla="*/ 167981 h 1212550"/>
                <a:gd name="connsiteX35" fmla="*/ 982392 w 1338460"/>
                <a:gd name="connsiteY35" fmla="*/ 108583 h 1212550"/>
                <a:gd name="connsiteX36" fmla="*/ 862971 w 1338460"/>
                <a:gd name="connsiteY36" fmla="*/ 3751 h 1212550"/>
                <a:gd name="connsiteX37" fmla="*/ 988019 w 1338460"/>
                <a:gd name="connsiteY37" fmla="*/ 103998 h 1212550"/>
                <a:gd name="connsiteX38" fmla="*/ 1019073 w 1338460"/>
                <a:gd name="connsiteY38" fmla="*/ 0 h 1212550"/>
                <a:gd name="connsiteX39" fmla="*/ 1042415 w 1338460"/>
                <a:gd name="connsiteY39" fmla="*/ 123381 h 1212550"/>
                <a:gd name="connsiteX40" fmla="*/ 1019073 w 1338460"/>
                <a:gd name="connsiteY40" fmla="*/ 0 h 1212550"/>
                <a:gd name="connsiteX41" fmla="*/ 1098061 w 1338460"/>
                <a:gd name="connsiteY41" fmla="*/ 66692 h 1212550"/>
                <a:gd name="connsiteX42" fmla="*/ 1093685 w 1338460"/>
                <a:gd name="connsiteY42" fmla="*/ 192157 h 1212550"/>
                <a:gd name="connsiteX43" fmla="*/ 1098061 w 1338460"/>
                <a:gd name="connsiteY43" fmla="*/ 66692 h 1212550"/>
                <a:gd name="connsiteX44" fmla="*/ 944460 w 1338460"/>
                <a:gd name="connsiteY44" fmla="*/ 139220 h 1212550"/>
                <a:gd name="connsiteX45" fmla="*/ 1052210 w 1338460"/>
                <a:gd name="connsiteY45" fmla="*/ 197159 h 1212550"/>
                <a:gd name="connsiteX46" fmla="*/ 944460 w 1338460"/>
                <a:gd name="connsiteY46" fmla="*/ 139220 h 1212550"/>
                <a:gd name="connsiteX47" fmla="*/ 1004692 w 1338460"/>
                <a:gd name="connsiteY47" fmla="*/ 214041 h 1212550"/>
                <a:gd name="connsiteX48" fmla="*/ 1106398 w 1338460"/>
                <a:gd name="connsiteY48" fmla="*/ 282192 h 1212550"/>
                <a:gd name="connsiteX49" fmla="*/ 1004692 w 1338460"/>
                <a:gd name="connsiteY49" fmla="*/ 214041 h 1212550"/>
                <a:gd name="connsiteX50" fmla="*/ 1154124 w 1338460"/>
                <a:gd name="connsiteY50" fmla="*/ 137761 h 1212550"/>
                <a:gd name="connsiteX51" fmla="*/ 1149539 w 1338460"/>
                <a:gd name="connsiteY51" fmla="*/ 268437 h 1212550"/>
                <a:gd name="connsiteX52" fmla="*/ 1154124 w 1338460"/>
                <a:gd name="connsiteY52" fmla="*/ 137761 h 1212550"/>
                <a:gd name="connsiteX53" fmla="*/ 1234572 w 1338460"/>
                <a:gd name="connsiteY53" fmla="*/ 226546 h 1212550"/>
                <a:gd name="connsiteX54" fmla="*/ 1184136 w 1338460"/>
                <a:gd name="connsiteY54" fmla="*/ 347425 h 1212550"/>
                <a:gd name="connsiteX55" fmla="*/ 1234572 w 1338460"/>
                <a:gd name="connsiteY55" fmla="*/ 226546 h 1212550"/>
                <a:gd name="connsiteX56" fmla="*/ 1069509 w 1338460"/>
                <a:gd name="connsiteY56" fmla="*/ 293863 h 1212550"/>
                <a:gd name="connsiteX57" fmla="*/ 1163920 w 1338460"/>
                <a:gd name="connsiteY57" fmla="*/ 391401 h 1212550"/>
                <a:gd name="connsiteX58" fmla="*/ 1069509 w 1338460"/>
                <a:gd name="connsiteY58" fmla="*/ 293863 h 1212550"/>
                <a:gd name="connsiteX59" fmla="*/ 1276255 w 1338460"/>
                <a:gd name="connsiteY59" fmla="*/ 304284 h 1212550"/>
                <a:gd name="connsiteX60" fmla="*/ 1219150 w 1338460"/>
                <a:gd name="connsiteY60" fmla="*/ 441420 h 1212550"/>
                <a:gd name="connsiteX61" fmla="*/ 1276255 w 1338460"/>
                <a:gd name="connsiteY61" fmla="*/ 304284 h 1212550"/>
                <a:gd name="connsiteX62" fmla="*/ 1101813 w 1338460"/>
                <a:gd name="connsiteY62" fmla="*/ 384523 h 1212550"/>
                <a:gd name="connsiteX63" fmla="*/ 1184970 w 1338460"/>
                <a:gd name="connsiteY63" fmla="*/ 491856 h 1212550"/>
                <a:gd name="connsiteX64" fmla="*/ 1101813 w 1338460"/>
                <a:gd name="connsiteY64" fmla="*/ 384523 h 1212550"/>
                <a:gd name="connsiteX65" fmla="*/ 1316687 w 1338460"/>
                <a:gd name="connsiteY65" fmla="*/ 406615 h 1212550"/>
                <a:gd name="connsiteX66" fmla="*/ 1232071 w 1338460"/>
                <a:gd name="connsiteY66" fmla="*/ 536040 h 1212550"/>
                <a:gd name="connsiteX67" fmla="*/ 1316687 w 1338460"/>
                <a:gd name="connsiteY67" fmla="*/ 406615 h 1212550"/>
                <a:gd name="connsiteX68" fmla="*/ 1228737 w 1338460"/>
                <a:gd name="connsiteY68" fmla="*/ 632118 h 1212550"/>
                <a:gd name="connsiteX69" fmla="*/ 1337528 w 1338460"/>
                <a:gd name="connsiteY69" fmla="*/ 512489 h 1212550"/>
                <a:gd name="connsiteX70" fmla="*/ 1228737 w 1338460"/>
                <a:gd name="connsiteY70" fmla="*/ 632118 h 1212550"/>
                <a:gd name="connsiteX71" fmla="*/ 1109732 w 1338460"/>
                <a:gd name="connsiteY71" fmla="*/ 474558 h 1212550"/>
                <a:gd name="connsiteX72" fmla="*/ 1191014 w 1338460"/>
                <a:gd name="connsiteY72" fmla="*/ 622740 h 1212550"/>
                <a:gd name="connsiteX73" fmla="*/ 1109732 w 1338460"/>
                <a:gd name="connsiteY73" fmla="*/ 474558 h 1212550"/>
                <a:gd name="connsiteX74" fmla="*/ 1336903 w 1338460"/>
                <a:gd name="connsiteY74" fmla="*/ 632744 h 1212550"/>
                <a:gd name="connsiteX75" fmla="*/ 1201434 w 1338460"/>
                <a:gd name="connsiteY75" fmla="*/ 738618 h 1212550"/>
                <a:gd name="connsiteX76" fmla="*/ 1336903 w 1338460"/>
                <a:gd name="connsiteY76" fmla="*/ 632744 h 1212550"/>
                <a:gd name="connsiteX77" fmla="*/ 1329817 w 1338460"/>
                <a:gd name="connsiteY77" fmla="*/ 777799 h 1212550"/>
                <a:gd name="connsiteX78" fmla="*/ 1162461 w 1338460"/>
                <a:gd name="connsiteY78" fmla="*/ 817815 h 1212550"/>
                <a:gd name="connsiteX79" fmla="*/ 1329817 w 1338460"/>
                <a:gd name="connsiteY79" fmla="*/ 777799 h 1212550"/>
                <a:gd name="connsiteX80" fmla="*/ 1095560 w 1338460"/>
                <a:gd name="connsiteY80" fmla="*/ 585017 h 1212550"/>
                <a:gd name="connsiteX81" fmla="*/ 1155792 w 1338460"/>
                <a:gd name="connsiteY81" fmla="*/ 744453 h 1212550"/>
                <a:gd name="connsiteX82" fmla="*/ 1095560 w 1338460"/>
                <a:gd name="connsiteY82" fmla="*/ 585017 h 1212550"/>
                <a:gd name="connsiteX83" fmla="*/ 1277088 w 1338460"/>
                <a:gd name="connsiteY83" fmla="*/ 892219 h 1212550"/>
                <a:gd name="connsiteX84" fmla="*/ 1105147 w 1338460"/>
                <a:gd name="connsiteY84" fmla="*/ 896178 h 1212550"/>
                <a:gd name="connsiteX85" fmla="*/ 1277088 w 1338460"/>
                <a:gd name="connsiteY85" fmla="*/ 892219 h 1212550"/>
                <a:gd name="connsiteX86" fmla="*/ 1082013 w 1338460"/>
                <a:gd name="connsiteY86" fmla="*/ 702354 h 1212550"/>
                <a:gd name="connsiteX87" fmla="*/ 1086598 w 1338460"/>
                <a:gd name="connsiteY87" fmla="*/ 864916 h 1212550"/>
                <a:gd name="connsiteX88" fmla="*/ 1082013 w 1338460"/>
                <a:gd name="connsiteY88" fmla="*/ 702354 h 1212550"/>
                <a:gd name="connsiteX89" fmla="*/ 1215190 w 1338460"/>
                <a:gd name="connsiteY89" fmla="*/ 976418 h 1212550"/>
                <a:gd name="connsiteX90" fmla="*/ 1043457 w 1338460"/>
                <a:gd name="connsiteY90" fmla="*/ 980169 h 1212550"/>
                <a:gd name="connsiteX91" fmla="*/ 1215190 w 1338460"/>
                <a:gd name="connsiteY91" fmla="*/ 976418 h 1212550"/>
                <a:gd name="connsiteX92" fmla="*/ 1038663 w 1338460"/>
                <a:gd name="connsiteY92" fmla="*/ 813855 h 1212550"/>
                <a:gd name="connsiteX93" fmla="*/ 981141 w 1338460"/>
                <a:gd name="connsiteY93" fmla="*/ 978293 h 1212550"/>
                <a:gd name="connsiteX94" fmla="*/ 1038663 w 1338460"/>
                <a:gd name="connsiteY94" fmla="*/ 813855 h 1212550"/>
                <a:gd name="connsiteX95" fmla="*/ 1138702 w 1338460"/>
                <a:gd name="connsiteY95" fmla="*/ 1086460 h 1212550"/>
                <a:gd name="connsiteX96" fmla="*/ 959466 w 1338460"/>
                <a:gd name="connsiteY96" fmla="*/ 1044986 h 1212550"/>
                <a:gd name="connsiteX97" fmla="*/ 1138702 w 1338460"/>
                <a:gd name="connsiteY97" fmla="*/ 1086460 h 1212550"/>
                <a:gd name="connsiteX98" fmla="*/ 1027617 w 1338460"/>
                <a:gd name="connsiteY98" fmla="*/ 1163990 h 1212550"/>
                <a:gd name="connsiteX99" fmla="*/ 863804 w 1338460"/>
                <a:gd name="connsiteY99" fmla="*/ 1089795 h 1212550"/>
                <a:gd name="connsiteX100" fmla="*/ 1027617 w 1338460"/>
                <a:gd name="connsiteY100" fmla="*/ 1163990 h 1212550"/>
                <a:gd name="connsiteX101" fmla="*/ 953005 w 1338460"/>
                <a:gd name="connsiteY101" fmla="*/ 904515 h 1212550"/>
                <a:gd name="connsiteX102" fmla="*/ 839628 w 1338460"/>
                <a:gd name="connsiteY102" fmla="*/ 1058949 h 1212550"/>
                <a:gd name="connsiteX103" fmla="*/ 953005 w 1338460"/>
                <a:gd name="connsiteY103" fmla="*/ 904515 h 1212550"/>
                <a:gd name="connsiteX104" fmla="*/ 319428 w 1338460"/>
                <a:gd name="connsiteY104" fmla="*/ 0 h 1212550"/>
                <a:gd name="connsiteX105" fmla="*/ 296086 w 1338460"/>
                <a:gd name="connsiteY105" fmla="*/ 123381 h 1212550"/>
                <a:gd name="connsiteX106" fmla="*/ 319428 w 1338460"/>
                <a:gd name="connsiteY106" fmla="*/ 0 h 1212550"/>
                <a:gd name="connsiteX107" fmla="*/ 240440 w 1338460"/>
                <a:gd name="connsiteY107" fmla="*/ 66692 h 1212550"/>
                <a:gd name="connsiteX108" fmla="*/ 244608 w 1338460"/>
                <a:gd name="connsiteY108" fmla="*/ 192157 h 1212550"/>
                <a:gd name="connsiteX109" fmla="*/ 240440 w 1338460"/>
                <a:gd name="connsiteY109" fmla="*/ 66692 h 1212550"/>
                <a:gd name="connsiteX110" fmla="*/ 403627 w 1338460"/>
                <a:gd name="connsiteY110" fmla="*/ 136719 h 1212550"/>
                <a:gd name="connsiteX111" fmla="*/ 295669 w 1338460"/>
                <a:gd name="connsiteY111" fmla="*/ 194658 h 1212550"/>
                <a:gd name="connsiteX112" fmla="*/ 403627 w 1338460"/>
                <a:gd name="connsiteY112" fmla="*/ 136719 h 1212550"/>
                <a:gd name="connsiteX113" fmla="*/ 333809 w 1338460"/>
                <a:gd name="connsiteY113" fmla="*/ 214041 h 1212550"/>
                <a:gd name="connsiteX114" fmla="*/ 232103 w 1338460"/>
                <a:gd name="connsiteY114" fmla="*/ 282192 h 1212550"/>
                <a:gd name="connsiteX115" fmla="*/ 333809 w 1338460"/>
                <a:gd name="connsiteY115" fmla="*/ 214041 h 1212550"/>
                <a:gd name="connsiteX116" fmla="*/ 184376 w 1338460"/>
                <a:gd name="connsiteY116" fmla="*/ 137761 h 1212550"/>
                <a:gd name="connsiteX117" fmla="*/ 188753 w 1338460"/>
                <a:gd name="connsiteY117" fmla="*/ 268437 h 1212550"/>
                <a:gd name="connsiteX118" fmla="*/ 184376 w 1338460"/>
                <a:gd name="connsiteY118" fmla="*/ 137761 h 1212550"/>
                <a:gd name="connsiteX119" fmla="*/ 103720 w 1338460"/>
                <a:gd name="connsiteY119" fmla="*/ 226546 h 1212550"/>
                <a:gd name="connsiteX120" fmla="*/ 154156 w 1338460"/>
                <a:gd name="connsiteY120" fmla="*/ 347425 h 1212550"/>
                <a:gd name="connsiteX121" fmla="*/ 103720 w 1338460"/>
                <a:gd name="connsiteY121" fmla="*/ 226546 h 1212550"/>
                <a:gd name="connsiteX122" fmla="*/ 273786 w 1338460"/>
                <a:gd name="connsiteY122" fmla="*/ 293863 h 1212550"/>
                <a:gd name="connsiteX123" fmla="*/ 179374 w 1338460"/>
                <a:gd name="connsiteY123" fmla="*/ 391401 h 1212550"/>
                <a:gd name="connsiteX124" fmla="*/ 273786 w 1338460"/>
                <a:gd name="connsiteY124" fmla="*/ 293863 h 1212550"/>
                <a:gd name="connsiteX125" fmla="*/ 62038 w 1338460"/>
                <a:gd name="connsiteY125" fmla="*/ 304284 h 1212550"/>
                <a:gd name="connsiteX126" fmla="*/ 119351 w 1338460"/>
                <a:gd name="connsiteY126" fmla="*/ 441420 h 1212550"/>
                <a:gd name="connsiteX127" fmla="*/ 62038 w 1338460"/>
                <a:gd name="connsiteY127" fmla="*/ 304284 h 1212550"/>
                <a:gd name="connsiteX128" fmla="*/ 236480 w 1338460"/>
                <a:gd name="connsiteY128" fmla="*/ 384523 h 1212550"/>
                <a:gd name="connsiteX129" fmla="*/ 153323 w 1338460"/>
                <a:gd name="connsiteY129" fmla="*/ 491856 h 1212550"/>
                <a:gd name="connsiteX130" fmla="*/ 236480 w 1338460"/>
                <a:gd name="connsiteY130" fmla="*/ 384523 h 1212550"/>
                <a:gd name="connsiteX131" fmla="*/ 106221 w 1338460"/>
                <a:gd name="connsiteY131" fmla="*/ 536040 h 1212550"/>
                <a:gd name="connsiteX132" fmla="*/ 21605 w 1338460"/>
                <a:gd name="connsiteY132" fmla="*/ 406615 h 1212550"/>
                <a:gd name="connsiteX133" fmla="*/ 106221 w 1338460"/>
                <a:gd name="connsiteY133" fmla="*/ 536040 h 1212550"/>
                <a:gd name="connsiteX134" fmla="*/ 972 w 1338460"/>
                <a:gd name="connsiteY134" fmla="*/ 512489 h 1212550"/>
                <a:gd name="connsiteX135" fmla="*/ 109764 w 1338460"/>
                <a:gd name="connsiteY135" fmla="*/ 632118 h 1212550"/>
                <a:gd name="connsiteX136" fmla="*/ 972 w 1338460"/>
                <a:gd name="connsiteY136" fmla="*/ 512489 h 1212550"/>
                <a:gd name="connsiteX137" fmla="*/ 236063 w 1338460"/>
                <a:gd name="connsiteY137" fmla="*/ 474558 h 1212550"/>
                <a:gd name="connsiteX138" fmla="*/ 154573 w 1338460"/>
                <a:gd name="connsiteY138" fmla="*/ 622740 h 1212550"/>
                <a:gd name="connsiteX139" fmla="*/ 236063 w 1338460"/>
                <a:gd name="connsiteY139" fmla="*/ 474558 h 1212550"/>
                <a:gd name="connsiteX140" fmla="*/ 1389 w 1338460"/>
                <a:gd name="connsiteY140" fmla="*/ 632744 h 1212550"/>
                <a:gd name="connsiteX141" fmla="*/ 136858 w 1338460"/>
                <a:gd name="connsiteY141" fmla="*/ 738618 h 1212550"/>
                <a:gd name="connsiteX142" fmla="*/ 1389 w 1338460"/>
                <a:gd name="connsiteY142" fmla="*/ 632744 h 1212550"/>
                <a:gd name="connsiteX143" fmla="*/ 8684 w 1338460"/>
                <a:gd name="connsiteY143" fmla="*/ 777799 h 1212550"/>
                <a:gd name="connsiteX144" fmla="*/ 175831 w 1338460"/>
                <a:gd name="connsiteY144" fmla="*/ 817815 h 1212550"/>
                <a:gd name="connsiteX145" fmla="*/ 8684 w 1338460"/>
                <a:gd name="connsiteY145" fmla="*/ 777799 h 1212550"/>
                <a:gd name="connsiteX146" fmla="*/ 242732 w 1338460"/>
                <a:gd name="connsiteY146" fmla="*/ 585017 h 1212550"/>
                <a:gd name="connsiteX147" fmla="*/ 182709 w 1338460"/>
                <a:gd name="connsiteY147" fmla="*/ 744453 h 1212550"/>
                <a:gd name="connsiteX148" fmla="*/ 242732 w 1338460"/>
                <a:gd name="connsiteY148" fmla="*/ 585017 h 1212550"/>
                <a:gd name="connsiteX149" fmla="*/ 61204 w 1338460"/>
                <a:gd name="connsiteY149" fmla="*/ 892219 h 1212550"/>
                <a:gd name="connsiteX150" fmla="*/ 233145 w 1338460"/>
                <a:gd name="connsiteY150" fmla="*/ 896178 h 1212550"/>
                <a:gd name="connsiteX151" fmla="*/ 61204 w 1338460"/>
                <a:gd name="connsiteY151" fmla="*/ 892219 h 1212550"/>
                <a:gd name="connsiteX152" fmla="*/ 256487 w 1338460"/>
                <a:gd name="connsiteY152" fmla="*/ 702354 h 1212550"/>
                <a:gd name="connsiteX153" fmla="*/ 251902 w 1338460"/>
                <a:gd name="connsiteY153" fmla="*/ 864916 h 1212550"/>
                <a:gd name="connsiteX154" fmla="*/ 256487 w 1338460"/>
                <a:gd name="connsiteY154" fmla="*/ 702354 h 1212550"/>
                <a:gd name="connsiteX155" fmla="*/ 123103 w 1338460"/>
                <a:gd name="connsiteY155" fmla="*/ 976418 h 1212550"/>
                <a:gd name="connsiteX156" fmla="*/ 295044 w 1338460"/>
                <a:gd name="connsiteY156" fmla="*/ 980169 h 1212550"/>
                <a:gd name="connsiteX157" fmla="*/ 123103 w 1338460"/>
                <a:gd name="connsiteY157" fmla="*/ 976418 h 1212550"/>
                <a:gd name="connsiteX158" fmla="*/ 302130 w 1338460"/>
                <a:gd name="connsiteY158" fmla="*/ 811562 h 1212550"/>
                <a:gd name="connsiteX159" fmla="*/ 359652 w 1338460"/>
                <a:gd name="connsiteY159" fmla="*/ 975792 h 1212550"/>
                <a:gd name="connsiteX160" fmla="*/ 302130 w 1338460"/>
                <a:gd name="connsiteY160" fmla="*/ 811562 h 1212550"/>
                <a:gd name="connsiteX161" fmla="*/ 204592 w 1338460"/>
                <a:gd name="connsiteY161" fmla="*/ 1079166 h 1212550"/>
                <a:gd name="connsiteX162" fmla="*/ 383620 w 1338460"/>
                <a:gd name="connsiteY162" fmla="*/ 1037691 h 1212550"/>
                <a:gd name="connsiteX163" fmla="*/ 204592 w 1338460"/>
                <a:gd name="connsiteY163" fmla="*/ 1079166 h 1212550"/>
                <a:gd name="connsiteX164" fmla="*/ 310883 w 1338460"/>
                <a:gd name="connsiteY164" fmla="*/ 1159196 h 1212550"/>
                <a:gd name="connsiteX165" fmla="*/ 474696 w 1338460"/>
                <a:gd name="connsiteY165" fmla="*/ 1085001 h 1212550"/>
                <a:gd name="connsiteX166" fmla="*/ 310883 w 1338460"/>
                <a:gd name="connsiteY166" fmla="*/ 1159196 h 1212550"/>
                <a:gd name="connsiteX167" fmla="*/ 385287 w 1338460"/>
                <a:gd name="connsiteY167" fmla="*/ 904515 h 1212550"/>
                <a:gd name="connsiteX168" fmla="*/ 498872 w 1338460"/>
                <a:gd name="connsiteY168" fmla="*/ 1058949 h 1212550"/>
                <a:gd name="connsiteX169" fmla="*/ 385287 w 1338460"/>
                <a:gd name="connsiteY169" fmla="*/ 904515 h 12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1338460" h="1212550">
                  <a:moveTo>
                    <a:pt x="988019" y="103998"/>
                  </a:moveTo>
                  <a:cubicBezTo>
                    <a:pt x="1011986" y="121714"/>
                    <a:pt x="1034495" y="141513"/>
                    <a:pt x="1055336" y="162979"/>
                  </a:cubicBezTo>
                  <a:cubicBezTo>
                    <a:pt x="1153291" y="264060"/>
                    <a:pt x="1213939" y="403906"/>
                    <a:pt x="1213939" y="558132"/>
                  </a:cubicBezTo>
                  <a:cubicBezTo>
                    <a:pt x="1213939" y="712358"/>
                    <a:pt x="1153291" y="852203"/>
                    <a:pt x="1055336" y="953284"/>
                  </a:cubicBezTo>
                  <a:cubicBezTo>
                    <a:pt x="964051" y="1047487"/>
                    <a:pt x="840462" y="1108135"/>
                    <a:pt x="703118" y="1116055"/>
                  </a:cubicBezTo>
                  <a:cubicBezTo>
                    <a:pt x="715206" y="1120640"/>
                    <a:pt x="728752" y="1127309"/>
                    <a:pt x="737089" y="1130018"/>
                  </a:cubicBezTo>
                  <a:cubicBezTo>
                    <a:pt x="753554" y="1135646"/>
                    <a:pt x="768351" y="1144399"/>
                    <a:pt x="783148" y="1150651"/>
                  </a:cubicBezTo>
                  <a:cubicBezTo>
                    <a:pt x="796278" y="1156487"/>
                    <a:pt x="863596" y="1195252"/>
                    <a:pt x="863596" y="1205047"/>
                  </a:cubicBezTo>
                  <a:cubicBezTo>
                    <a:pt x="863596" y="1209216"/>
                    <a:pt x="860053" y="1210258"/>
                    <a:pt x="857552" y="1212550"/>
                  </a:cubicBezTo>
                  <a:lnTo>
                    <a:pt x="844214" y="1212550"/>
                  </a:lnTo>
                  <a:cubicBezTo>
                    <a:pt x="831083" y="1203380"/>
                    <a:pt x="820454" y="1192334"/>
                    <a:pt x="807533" y="1182539"/>
                  </a:cubicBezTo>
                  <a:cubicBezTo>
                    <a:pt x="797946" y="1175453"/>
                    <a:pt x="777521" y="1162948"/>
                    <a:pt x="766684" y="1156695"/>
                  </a:cubicBezTo>
                  <a:cubicBezTo>
                    <a:pt x="755846" y="1150443"/>
                    <a:pt x="697699" y="1121890"/>
                    <a:pt x="678316" y="1116888"/>
                  </a:cubicBezTo>
                  <a:cubicBezTo>
                    <a:pt x="676372" y="1117028"/>
                    <a:pt x="674425" y="1117097"/>
                    <a:pt x="672481" y="1117097"/>
                  </a:cubicBezTo>
                  <a:cubicBezTo>
                    <a:pt x="670397" y="1117097"/>
                    <a:pt x="668381" y="1117028"/>
                    <a:pt x="666437" y="1116888"/>
                  </a:cubicBezTo>
                  <a:cubicBezTo>
                    <a:pt x="646638" y="1121890"/>
                    <a:pt x="589532" y="1150235"/>
                    <a:pt x="578278" y="1156695"/>
                  </a:cubicBezTo>
                  <a:cubicBezTo>
                    <a:pt x="566815" y="1163365"/>
                    <a:pt x="548058" y="1175036"/>
                    <a:pt x="537429" y="1182539"/>
                  </a:cubicBezTo>
                  <a:cubicBezTo>
                    <a:pt x="524299" y="1191917"/>
                    <a:pt x="513878" y="1203380"/>
                    <a:pt x="500748" y="1212550"/>
                  </a:cubicBezTo>
                  <a:lnTo>
                    <a:pt x="487410" y="1212550"/>
                  </a:lnTo>
                  <a:cubicBezTo>
                    <a:pt x="484909" y="1210258"/>
                    <a:pt x="481574" y="1209216"/>
                    <a:pt x="481574" y="1205047"/>
                  </a:cubicBezTo>
                  <a:cubicBezTo>
                    <a:pt x="481574" y="1189833"/>
                    <a:pt x="590783" y="1131894"/>
                    <a:pt x="639760" y="1116055"/>
                  </a:cubicBezTo>
                  <a:cubicBezTo>
                    <a:pt x="503249" y="1107510"/>
                    <a:pt x="380493" y="1047070"/>
                    <a:pt x="289625" y="953284"/>
                  </a:cubicBezTo>
                  <a:cubicBezTo>
                    <a:pt x="191671" y="852203"/>
                    <a:pt x="131022" y="712358"/>
                    <a:pt x="131022" y="558132"/>
                  </a:cubicBezTo>
                  <a:cubicBezTo>
                    <a:pt x="131022" y="403906"/>
                    <a:pt x="191671" y="264060"/>
                    <a:pt x="289625" y="162979"/>
                  </a:cubicBezTo>
                  <a:cubicBezTo>
                    <a:pt x="308799" y="143180"/>
                    <a:pt x="329432" y="124840"/>
                    <a:pt x="351524" y="107958"/>
                  </a:cubicBezTo>
                  <a:cubicBezTo>
                    <a:pt x="350967" y="107958"/>
                    <a:pt x="350482" y="107958"/>
                    <a:pt x="350065" y="107958"/>
                  </a:cubicBezTo>
                  <a:cubicBezTo>
                    <a:pt x="356734" y="18966"/>
                    <a:pt x="395499" y="36889"/>
                    <a:pt x="475530" y="3751"/>
                  </a:cubicBezTo>
                  <a:cubicBezTo>
                    <a:pt x="479073" y="36681"/>
                    <a:pt x="423635" y="107750"/>
                    <a:pt x="362361" y="108583"/>
                  </a:cubicBezTo>
                  <a:cubicBezTo>
                    <a:pt x="338185" y="126507"/>
                    <a:pt x="315677" y="146306"/>
                    <a:pt x="294627" y="167981"/>
                  </a:cubicBezTo>
                  <a:cubicBezTo>
                    <a:pt x="197923" y="267811"/>
                    <a:pt x="138108" y="405781"/>
                    <a:pt x="138108" y="558132"/>
                  </a:cubicBezTo>
                  <a:cubicBezTo>
                    <a:pt x="138108" y="710482"/>
                    <a:pt x="197923" y="848452"/>
                    <a:pt x="294627" y="948282"/>
                  </a:cubicBezTo>
                  <a:cubicBezTo>
                    <a:pt x="391331" y="1048112"/>
                    <a:pt x="524924" y="1110011"/>
                    <a:pt x="672481" y="1110011"/>
                  </a:cubicBezTo>
                  <a:cubicBezTo>
                    <a:pt x="820038" y="1110011"/>
                    <a:pt x="953631" y="1048112"/>
                    <a:pt x="1050335" y="948282"/>
                  </a:cubicBezTo>
                  <a:cubicBezTo>
                    <a:pt x="1147038" y="848452"/>
                    <a:pt x="1206853" y="710482"/>
                    <a:pt x="1206853" y="558132"/>
                  </a:cubicBezTo>
                  <a:cubicBezTo>
                    <a:pt x="1206853" y="405781"/>
                    <a:pt x="1147038" y="267811"/>
                    <a:pt x="1050335" y="167981"/>
                  </a:cubicBezTo>
                  <a:cubicBezTo>
                    <a:pt x="1029285" y="146306"/>
                    <a:pt x="1006568" y="126299"/>
                    <a:pt x="982392" y="108583"/>
                  </a:cubicBezTo>
                  <a:cubicBezTo>
                    <a:pt x="918617" y="112752"/>
                    <a:pt x="859219" y="37931"/>
                    <a:pt x="862971" y="3751"/>
                  </a:cubicBezTo>
                  <a:cubicBezTo>
                    <a:pt x="941751" y="36472"/>
                    <a:pt x="980516" y="19591"/>
                    <a:pt x="988019" y="103998"/>
                  </a:cubicBezTo>
                  <a:close/>
                  <a:moveTo>
                    <a:pt x="1019073" y="0"/>
                  </a:moveTo>
                  <a:cubicBezTo>
                    <a:pt x="1044291" y="10629"/>
                    <a:pt x="1073468" y="82532"/>
                    <a:pt x="1042415" y="123381"/>
                  </a:cubicBezTo>
                  <a:cubicBezTo>
                    <a:pt x="985101" y="85658"/>
                    <a:pt x="1011570" y="66276"/>
                    <a:pt x="1019073" y="0"/>
                  </a:cubicBezTo>
                  <a:close/>
                  <a:moveTo>
                    <a:pt x="1098061" y="66692"/>
                  </a:moveTo>
                  <a:cubicBezTo>
                    <a:pt x="1120153" y="82532"/>
                    <a:pt x="1133075" y="159020"/>
                    <a:pt x="1093685" y="192157"/>
                  </a:cubicBezTo>
                  <a:cubicBezTo>
                    <a:pt x="1046166" y="142763"/>
                    <a:pt x="1076386" y="129633"/>
                    <a:pt x="1098061" y="66692"/>
                  </a:cubicBezTo>
                  <a:close/>
                  <a:moveTo>
                    <a:pt x="944460" y="139220"/>
                  </a:moveTo>
                  <a:cubicBezTo>
                    <a:pt x="1008235" y="151725"/>
                    <a:pt x="1034078" y="132759"/>
                    <a:pt x="1052210" y="197159"/>
                  </a:cubicBezTo>
                  <a:cubicBezTo>
                    <a:pt x="1005317" y="214041"/>
                    <a:pt x="946961" y="165689"/>
                    <a:pt x="944460" y="139220"/>
                  </a:cubicBezTo>
                  <a:close/>
                  <a:moveTo>
                    <a:pt x="1004692" y="214041"/>
                  </a:moveTo>
                  <a:cubicBezTo>
                    <a:pt x="1066799" y="232798"/>
                    <a:pt x="1094518" y="216333"/>
                    <a:pt x="1106398" y="282192"/>
                  </a:cubicBezTo>
                  <a:cubicBezTo>
                    <a:pt x="1057837" y="294488"/>
                    <a:pt x="1004484" y="240718"/>
                    <a:pt x="1004692" y="214041"/>
                  </a:cubicBezTo>
                  <a:close/>
                  <a:moveTo>
                    <a:pt x="1154124" y="137761"/>
                  </a:moveTo>
                  <a:cubicBezTo>
                    <a:pt x="1177258" y="154226"/>
                    <a:pt x="1190597" y="234048"/>
                    <a:pt x="1149539" y="268437"/>
                  </a:cubicBezTo>
                  <a:cubicBezTo>
                    <a:pt x="1099937" y="216959"/>
                    <a:pt x="1131407" y="203412"/>
                    <a:pt x="1154124" y="137761"/>
                  </a:cubicBezTo>
                  <a:close/>
                  <a:moveTo>
                    <a:pt x="1234572" y="226546"/>
                  </a:moveTo>
                  <a:cubicBezTo>
                    <a:pt x="1250412" y="250305"/>
                    <a:pt x="1234781" y="329710"/>
                    <a:pt x="1184136" y="347425"/>
                  </a:cubicBezTo>
                  <a:cubicBezTo>
                    <a:pt x="1156000" y="281775"/>
                    <a:pt x="1190180" y="280108"/>
                    <a:pt x="1234572" y="226546"/>
                  </a:cubicBezTo>
                  <a:close/>
                  <a:moveTo>
                    <a:pt x="1069509" y="293863"/>
                  </a:moveTo>
                  <a:cubicBezTo>
                    <a:pt x="1132658" y="328668"/>
                    <a:pt x="1166421" y="317205"/>
                    <a:pt x="1163920" y="391401"/>
                  </a:cubicBezTo>
                  <a:cubicBezTo>
                    <a:pt x="1108482" y="393485"/>
                    <a:pt x="1063256" y="322624"/>
                    <a:pt x="1069509" y="293863"/>
                  </a:cubicBezTo>
                  <a:close/>
                  <a:moveTo>
                    <a:pt x="1276255" y="304284"/>
                  </a:moveTo>
                  <a:cubicBezTo>
                    <a:pt x="1294178" y="331169"/>
                    <a:pt x="1276463" y="421204"/>
                    <a:pt x="1219150" y="441420"/>
                  </a:cubicBezTo>
                  <a:cubicBezTo>
                    <a:pt x="1187054" y="366808"/>
                    <a:pt x="1225819" y="364932"/>
                    <a:pt x="1276255" y="304284"/>
                  </a:cubicBezTo>
                  <a:close/>
                  <a:moveTo>
                    <a:pt x="1101813" y="384523"/>
                  </a:moveTo>
                  <a:cubicBezTo>
                    <a:pt x="1160794" y="425997"/>
                    <a:pt x="1195599" y="418494"/>
                    <a:pt x="1184970" y="491856"/>
                  </a:cubicBezTo>
                  <a:cubicBezTo>
                    <a:pt x="1129740" y="487688"/>
                    <a:pt x="1092434" y="412450"/>
                    <a:pt x="1101813" y="384523"/>
                  </a:cubicBezTo>
                  <a:close/>
                  <a:moveTo>
                    <a:pt x="1316687" y="406615"/>
                  </a:moveTo>
                  <a:cubicBezTo>
                    <a:pt x="1330026" y="437460"/>
                    <a:pt x="1294595" y="526244"/>
                    <a:pt x="1232071" y="536040"/>
                  </a:cubicBezTo>
                  <a:cubicBezTo>
                    <a:pt x="1213522" y="453716"/>
                    <a:pt x="1253538" y="459135"/>
                    <a:pt x="1316687" y="406615"/>
                  </a:cubicBezTo>
                  <a:close/>
                  <a:moveTo>
                    <a:pt x="1228737" y="632118"/>
                  </a:moveTo>
                  <a:cubicBezTo>
                    <a:pt x="1223109" y="543751"/>
                    <a:pt x="1263542" y="556047"/>
                    <a:pt x="1337528" y="512489"/>
                  </a:cubicBezTo>
                  <a:cubicBezTo>
                    <a:pt x="1346073" y="546460"/>
                    <a:pt x="1294804" y="632327"/>
                    <a:pt x="1228737" y="632118"/>
                  </a:cubicBezTo>
                  <a:close/>
                  <a:moveTo>
                    <a:pt x="1109732" y="474558"/>
                  </a:moveTo>
                  <a:cubicBezTo>
                    <a:pt x="1174132" y="537082"/>
                    <a:pt x="1218316" y="534372"/>
                    <a:pt x="1191014" y="622740"/>
                  </a:cubicBezTo>
                  <a:cubicBezTo>
                    <a:pt x="1123905" y="606900"/>
                    <a:pt x="1092642" y="507070"/>
                    <a:pt x="1109732" y="474558"/>
                  </a:cubicBezTo>
                  <a:close/>
                  <a:moveTo>
                    <a:pt x="1336903" y="632744"/>
                  </a:moveTo>
                  <a:cubicBezTo>
                    <a:pt x="1339821" y="669841"/>
                    <a:pt x="1270836" y="750914"/>
                    <a:pt x="1201434" y="738618"/>
                  </a:cubicBezTo>
                  <a:cubicBezTo>
                    <a:pt x="1211438" y="645248"/>
                    <a:pt x="1251662" y="665256"/>
                    <a:pt x="1336903" y="632744"/>
                  </a:cubicBezTo>
                  <a:close/>
                  <a:moveTo>
                    <a:pt x="1329817" y="777799"/>
                  </a:moveTo>
                  <a:cubicBezTo>
                    <a:pt x="1316895" y="812813"/>
                    <a:pt x="1220400" y="857622"/>
                    <a:pt x="1162461" y="817815"/>
                  </a:cubicBezTo>
                  <a:cubicBezTo>
                    <a:pt x="1210396" y="736950"/>
                    <a:pt x="1238740" y="771964"/>
                    <a:pt x="1329817" y="777799"/>
                  </a:cubicBezTo>
                  <a:close/>
                  <a:moveTo>
                    <a:pt x="1095560" y="585017"/>
                  </a:moveTo>
                  <a:cubicBezTo>
                    <a:pt x="1150998" y="656503"/>
                    <a:pt x="1195390" y="660254"/>
                    <a:pt x="1155792" y="744453"/>
                  </a:cubicBezTo>
                  <a:cubicBezTo>
                    <a:pt x="1090975" y="719027"/>
                    <a:pt x="1074094" y="615029"/>
                    <a:pt x="1095560" y="585017"/>
                  </a:cubicBezTo>
                  <a:close/>
                  <a:moveTo>
                    <a:pt x="1277088" y="892219"/>
                  </a:moveTo>
                  <a:cubicBezTo>
                    <a:pt x="1257081" y="923897"/>
                    <a:pt x="1153499" y="947240"/>
                    <a:pt x="1105147" y="896178"/>
                  </a:cubicBezTo>
                  <a:cubicBezTo>
                    <a:pt x="1169130" y="827194"/>
                    <a:pt x="1189346" y="867417"/>
                    <a:pt x="1277088" y="892219"/>
                  </a:cubicBezTo>
                  <a:close/>
                  <a:moveTo>
                    <a:pt x="1082013" y="702354"/>
                  </a:moveTo>
                  <a:cubicBezTo>
                    <a:pt x="1109732" y="784052"/>
                    <a:pt x="1148706" y="801350"/>
                    <a:pt x="1086598" y="864916"/>
                  </a:cubicBezTo>
                  <a:cubicBezTo>
                    <a:pt x="1035954" y="821775"/>
                    <a:pt x="1053044" y="722570"/>
                    <a:pt x="1082013" y="702354"/>
                  </a:cubicBezTo>
                  <a:close/>
                  <a:moveTo>
                    <a:pt x="1215190" y="976418"/>
                  </a:moveTo>
                  <a:cubicBezTo>
                    <a:pt x="1195390" y="1008096"/>
                    <a:pt x="1091600" y="1031439"/>
                    <a:pt x="1043457" y="980169"/>
                  </a:cubicBezTo>
                  <a:cubicBezTo>
                    <a:pt x="1107231" y="911184"/>
                    <a:pt x="1127448" y="951616"/>
                    <a:pt x="1215190" y="976418"/>
                  </a:cubicBezTo>
                  <a:close/>
                  <a:moveTo>
                    <a:pt x="1038663" y="813855"/>
                  </a:moveTo>
                  <a:cubicBezTo>
                    <a:pt x="1035120" y="906391"/>
                    <a:pt x="1067633" y="938486"/>
                    <a:pt x="981141" y="978293"/>
                  </a:cubicBezTo>
                  <a:cubicBezTo>
                    <a:pt x="946961" y="915769"/>
                    <a:pt x="1001983" y="823234"/>
                    <a:pt x="1038663" y="813855"/>
                  </a:cubicBezTo>
                  <a:close/>
                  <a:moveTo>
                    <a:pt x="1138702" y="1086460"/>
                  </a:moveTo>
                  <a:cubicBezTo>
                    <a:pt x="1109524" y="1113762"/>
                    <a:pt x="995939" y="1110636"/>
                    <a:pt x="959466" y="1044986"/>
                  </a:cubicBezTo>
                  <a:cubicBezTo>
                    <a:pt x="1043874" y="990381"/>
                    <a:pt x="1054294" y="1037483"/>
                    <a:pt x="1138702" y="1086460"/>
                  </a:cubicBezTo>
                  <a:close/>
                  <a:moveTo>
                    <a:pt x="1027617" y="1163990"/>
                  </a:moveTo>
                  <a:cubicBezTo>
                    <a:pt x="994480" y="1184831"/>
                    <a:pt x="886105" y="1159822"/>
                    <a:pt x="863804" y="1089795"/>
                  </a:cubicBezTo>
                  <a:cubicBezTo>
                    <a:pt x="955090" y="1053531"/>
                    <a:pt x="955923" y="1100841"/>
                    <a:pt x="1027617" y="1163990"/>
                  </a:cubicBezTo>
                  <a:close/>
                  <a:moveTo>
                    <a:pt x="953005" y="904515"/>
                  </a:moveTo>
                  <a:cubicBezTo>
                    <a:pt x="919451" y="1000594"/>
                    <a:pt x="943210" y="1044777"/>
                    <a:pt x="839628" y="1058949"/>
                  </a:cubicBezTo>
                  <a:cubicBezTo>
                    <a:pt x="823789" y="982253"/>
                    <a:pt x="911531" y="902639"/>
                    <a:pt x="953005" y="904515"/>
                  </a:cubicBezTo>
                  <a:close/>
                  <a:moveTo>
                    <a:pt x="319428" y="0"/>
                  </a:moveTo>
                  <a:cubicBezTo>
                    <a:pt x="326723" y="66276"/>
                    <a:pt x="353400" y="85658"/>
                    <a:pt x="296086" y="123381"/>
                  </a:cubicBezTo>
                  <a:cubicBezTo>
                    <a:pt x="264824" y="82532"/>
                    <a:pt x="294210" y="10629"/>
                    <a:pt x="319428" y="0"/>
                  </a:cubicBezTo>
                  <a:close/>
                  <a:moveTo>
                    <a:pt x="240440" y="66692"/>
                  </a:moveTo>
                  <a:cubicBezTo>
                    <a:pt x="262115" y="129633"/>
                    <a:pt x="292334" y="142763"/>
                    <a:pt x="244608" y="192157"/>
                  </a:cubicBezTo>
                  <a:cubicBezTo>
                    <a:pt x="205426" y="159020"/>
                    <a:pt x="218139" y="82532"/>
                    <a:pt x="240440" y="66692"/>
                  </a:cubicBezTo>
                  <a:close/>
                  <a:moveTo>
                    <a:pt x="403627" y="136719"/>
                  </a:moveTo>
                  <a:cubicBezTo>
                    <a:pt x="401126" y="163188"/>
                    <a:pt x="342771" y="211540"/>
                    <a:pt x="295669" y="194658"/>
                  </a:cubicBezTo>
                  <a:cubicBezTo>
                    <a:pt x="314009" y="130467"/>
                    <a:pt x="339853" y="149433"/>
                    <a:pt x="403627" y="136719"/>
                  </a:cubicBezTo>
                  <a:close/>
                  <a:moveTo>
                    <a:pt x="333809" y="214041"/>
                  </a:moveTo>
                  <a:cubicBezTo>
                    <a:pt x="333809" y="240718"/>
                    <a:pt x="280455" y="294488"/>
                    <a:pt x="232103" y="282192"/>
                  </a:cubicBezTo>
                  <a:cubicBezTo>
                    <a:pt x="243983" y="216333"/>
                    <a:pt x="271493" y="232798"/>
                    <a:pt x="333809" y="214041"/>
                  </a:cubicBezTo>
                  <a:close/>
                  <a:moveTo>
                    <a:pt x="184376" y="137761"/>
                  </a:moveTo>
                  <a:cubicBezTo>
                    <a:pt x="207093" y="203412"/>
                    <a:pt x="238564" y="216959"/>
                    <a:pt x="188753" y="268437"/>
                  </a:cubicBezTo>
                  <a:cubicBezTo>
                    <a:pt x="147904" y="234048"/>
                    <a:pt x="161242" y="154226"/>
                    <a:pt x="184376" y="137761"/>
                  </a:cubicBezTo>
                  <a:close/>
                  <a:moveTo>
                    <a:pt x="103720" y="226546"/>
                  </a:moveTo>
                  <a:cubicBezTo>
                    <a:pt x="148321" y="280108"/>
                    <a:pt x="182501" y="281775"/>
                    <a:pt x="154156" y="347425"/>
                  </a:cubicBezTo>
                  <a:cubicBezTo>
                    <a:pt x="103720" y="329710"/>
                    <a:pt x="87881" y="250305"/>
                    <a:pt x="103720" y="226546"/>
                  </a:cubicBezTo>
                  <a:close/>
                  <a:moveTo>
                    <a:pt x="273786" y="293863"/>
                  </a:moveTo>
                  <a:cubicBezTo>
                    <a:pt x="280038" y="322624"/>
                    <a:pt x="234812" y="393485"/>
                    <a:pt x="179374" y="391401"/>
                  </a:cubicBezTo>
                  <a:cubicBezTo>
                    <a:pt x="176873" y="317205"/>
                    <a:pt x="210636" y="328668"/>
                    <a:pt x="273786" y="293863"/>
                  </a:cubicBezTo>
                  <a:close/>
                  <a:moveTo>
                    <a:pt x="62038" y="304284"/>
                  </a:moveTo>
                  <a:cubicBezTo>
                    <a:pt x="112474" y="364932"/>
                    <a:pt x="151447" y="366808"/>
                    <a:pt x="119351" y="441420"/>
                  </a:cubicBezTo>
                  <a:cubicBezTo>
                    <a:pt x="62038" y="421204"/>
                    <a:pt x="44114" y="331169"/>
                    <a:pt x="62038" y="304284"/>
                  </a:cubicBezTo>
                  <a:close/>
                  <a:moveTo>
                    <a:pt x="236480" y="384523"/>
                  </a:moveTo>
                  <a:cubicBezTo>
                    <a:pt x="245858" y="412450"/>
                    <a:pt x="208761" y="487688"/>
                    <a:pt x="153323" y="491856"/>
                  </a:cubicBezTo>
                  <a:cubicBezTo>
                    <a:pt x="142902" y="418494"/>
                    <a:pt x="177499" y="425997"/>
                    <a:pt x="236480" y="384523"/>
                  </a:cubicBezTo>
                  <a:close/>
                  <a:moveTo>
                    <a:pt x="106221" y="536040"/>
                  </a:moveTo>
                  <a:cubicBezTo>
                    <a:pt x="43697" y="526244"/>
                    <a:pt x="8475" y="437460"/>
                    <a:pt x="21605" y="406615"/>
                  </a:cubicBezTo>
                  <a:cubicBezTo>
                    <a:pt x="84755" y="459135"/>
                    <a:pt x="124978" y="453716"/>
                    <a:pt x="106221" y="536040"/>
                  </a:cubicBezTo>
                  <a:close/>
                  <a:moveTo>
                    <a:pt x="972" y="512489"/>
                  </a:moveTo>
                  <a:cubicBezTo>
                    <a:pt x="74751" y="556047"/>
                    <a:pt x="115391" y="543751"/>
                    <a:pt x="109764" y="632118"/>
                  </a:cubicBezTo>
                  <a:cubicBezTo>
                    <a:pt x="43697" y="632327"/>
                    <a:pt x="-7781" y="546460"/>
                    <a:pt x="972" y="512489"/>
                  </a:cubicBezTo>
                  <a:close/>
                  <a:moveTo>
                    <a:pt x="236063" y="474558"/>
                  </a:moveTo>
                  <a:cubicBezTo>
                    <a:pt x="252944" y="507070"/>
                    <a:pt x="221682" y="606900"/>
                    <a:pt x="154573" y="622740"/>
                  </a:cubicBezTo>
                  <a:cubicBezTo>
                    <a:pt x="127271" y="534372"/>
                    <a:pt x="171663" y="537082"/>
                    <a:pt x="236063" y="474558"/>
                  </a:cubicBezTo>
                  <a:close/>
                  <a:moveTo>
                    <a:pt x="1389" y="632744"/>
                  </a:moveTo>
                  <a:cubicBezTo>
                    <a:pt x="86630" y="665256"/>
                    <a:pt x="127063" y="645248"/>
                    <a:pt x="136858" y="738618"/>
                  </a:cubicBezTo>
                  <a:cubicBezTo>
                    <a:pt x="67665" y="750914"/>
                    <a:pt x="-1529" y="669841"/>
                    <a:pt x="1389" y="632744"/>
                  </a:cubicBezTo>
                  <a:close/>
                  <a:moveTo>
                    <a:pt x="8684" y="777799"/>
                  </a:moveTo>
                  <a:cubicBezTo>
                    <a:pt x="99760" y="771964"/>
                    <a:pt x="128105" y="736950"/>
                    <a:pt x="175831" y="817815"/>
                  </a:cubicBezTo>
                  <a:cubicBezTo>
                    <a:pt x="118101" y="857622"/>
                    <a:pt x="21605" y="812813"/>
                    <a:pt x="8684" y="777799"/>
                  </a:cubicBezTo>
                  <a:close/>
                  <a:moveTo>
                    <a:pt x="242732" y="585017"/>
                  </a:moveTo>
                  <a:cubicBezTo>
                    <a:pt x="264407" y="615029"/>
                    <a:pt x="247526" y="719027"/>
                    <a:pt x="182709" y="744453"/>
                  </a:cubicBezTo>
                  <a:cubicBezTo>
                    <a:pt x="142902" y="660254"/>
                    <a:pt x="187502" y="656503"/>
                    <a:pt x="242732" y="585017"/>
                  </a:cubicBezTo>
                  <a:close/>
                  <a:moveTo>
                    <a:pt x="61204" y="892219"/>
                  </a:moveTo>
                  <a:cubicBezTo>
                    <a:pt x="149154" y="867417"/>
                    <a:pt x="169371" y="827194"/>
                    <a:pt x="233145" y="896178"/>
                  </a:cubicBezTo>
                  <a:cubicBezTo>
                    <a:pt x="185002" y="947240"/>
                    <a:pt x="81212" y="923897"/>
                    <a:pt x="61204" y="892219"/>
                  </a:cubicBezTo>
                  <a:close/>
                  <a:moveTo>
                    <a:pt x="256487" y="702354"/>
                  </a:moveTo>
                  <a:cubicBezTo>
                    <a:pt x="285248" y="722570"/>
                    <a:pt x="302547" y="821775"/>
                    <a:pt x="251902" y="864916"/>
                  </a:cubicBezTo>
                  <a:cubicBezTo>
                    <a:pt x="189795" y="801350"/>
                    <a:pt x="228768" y="784052"/>
                    <a:pt x="256487" y="702354"/>
                  </a:cubicBezTo>
                  <a:close/>
                  <a:moveTo>
                    <a:pt x="123103" y="976418"/>
                  </a:moveTo>
                  <a:cubicBezTo>
                    <a:pt x="211053" y="951616"/>
                    <a:pt x="231269" y="911184"/>
                    <a:pt x="295044" y="980169"/>
                  </a:cubicBezTo>
                  <a:cubicBezTo>
                    <a:pt x="246900" y="1031439"/>
                    <a:pt x="143110" y="1008096"/>
                    <a:pt x="123103" y="976418"/>
                  </a:cubicBezTo>
                  <a:close/>
                  <a:moveTo>
                    <a:pt x="302130" y="811562"/>
                  </a:moveTo>
                  <a:cubicBezTo>
                    <a:pt x="338811" y="820733"/>
                    <a:pt x="393832" y="913477"/>
                    <a:pt x="359652" y="975792"/>
                  </a:cubicBezTo>
                  <a:cubicBezTo>
                    <a:pt x="273160" y="935985"/>
                    <a:pt x="305673" y="903890"/>
                    <a:pt x="302130" y="811562"/>
                  </a:cubicBezTo>
                  <a:close/>
                  <a:moveTo>
                    <a:pt x="204592" y="1079166"/>
                  </a:moveTo>
                  <a:cubicBezTo>
                    <a:pt x="289000" y="1030188"/>
                    <a:pt x="299421" y="983087"/>
                    <a:pt x="383620" y="1037691"/>
                  </a:cubicBezTo>
                  <a:cubicBezTo>
                    <a:pt x="347356" y="1103342"/>
                    <a:pt x="233562" y="1106676"/>
                    <a:pt x="204592" y="1079166"/>
                  </a:cubicBezTo>
                  <a:close/>
                  <a:moveTo>
                    <a:pt x="310883" y="1159196"/>
                  </a:moveTo>
                  <a:cubicBezTo>
                    <a:pt x="382369" y="1095839"/>
                    <a:pt x="383203" y="1048737"/>
                    <a:pt x="474696" y="1085001"/>
                  </a:cubicBezTo>
                  <a:cubicBezTo>
                    <a:pt x="452396" y="1155028"/>
                    <a:pt x="344021" y="1179829"/>
                    <a:pt x="310883" y="1159196"/>
                  </a:cubicBezTo>
                  <a:close/>
                  <a:moveTo>
                    <a:pt x="385287" y="904515"/>
                  </a:moveTo>
                  <a:cubicBezTo>
                    <a:pt x="426970" y="902639"/>
                    <a:pt x="514712" y="982253"/>
                    <a:pt x="498872" y="1058949"/>
                  </a:cubicBezTo>
                  <a:cubicBezTo>
                    <a:pt x="395082" y="1044777"/>
                    <a:pt x="418842" y="1000594"/>
                    <a:pt x="385287" y="904515"/>
                  </a:cubicBezTo>
                  <a:close/>
                </a:path>
              </a:pathLst>
            </a:custGeom>
            <a:solidFill>
              <a:schemeClr val="bg1"/>
            </a:solidFill>
            <a:ln w="2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9367221" y="2798468"/>
              <a:ext cx="74818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Top 10 of Bubu Awards</a:t>
              </a:r>
              <a:endParaRPr lang="en-ID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93373" y="2621733"/>
            <a:ext cx="1338460" cy="1212550"/>
            <a:chOff x="6725060" y="2550013"/>
            <a:chExt cx="1338460" cy="1212550"/>
          </a:xfrm>
        </p:grpSpPr>
        <p:sp>
          <p:nvSpPr>
            <p:cNvPr id="1042" name="Freeform: Shape 1041"/>
            <p:cNvSpPr/>
            <p:nvPr/>
          </p:nvSpPr>
          <p:spPr>
            <a:xfrm>
              <a:off x="6725060" y="2550013"/>
              <a:ext cx="1338460" cy="1212550"/>
            </a:xfrm>
            <a:custGeom>
              <a:avLst/>
              <a:gdLst>
                <a:gd name="connsiteX0" fmla="*/ 988019 w 1338460"/>
                <a:gd name="connsiteY0" fmla="*/ 103998 h 1212550"/>
                <a:gd name="connsiteX1" fmla="*/ 1055336 w 1338460"/>
                <a:gd name="connsiteY1" fmla="*/ 162979 h 1212550"/>
                <a:gd name="connsiteX2" fmla="*/ 1213939 w 1338460"/>
                <a:gd name="connsiteY2" fmla="*/ 558132 h 1212550"/>
                <a:gd name="connsiteX3" fmla="*/ 1055336 w 1338460"/>
                <a:gd name="connsiteY3" fmla="*/ 953284 h 1212550"/>
                <a:gd name="connsiteX4" fmla="*/ 703118 w 1338460"/>
                <a:gd name="connsiteY4" fmla="*/ 1116055 h 1212550"/>
                <a:gd name="connsiteX5" fmla="*/ 737089 w 1338460"/>
                <a:gd name="connsiteY5" fmla="*/ 1130018 h 1212550"/>
                <a:gd name="connsiteX6" fmla="*/ 783148 w 1338460"/>
                <a:gd name="connsiteY6" fmla="*/ 1150651 h 1212550"/>
                <a:gd name="connsiteX7" fmla="*/ 863596 w 1338460"/>
                <a:gd name="connsiteY7" fmla="*/ 1205047 h 1212550"/>
                <a:gd name="connsiteX8" fmla="*/ 857552 w 1338460"/>
                <a:gd name="connsiteY8" fmla="*/ 1212550 h 1212550"/>
                <a:gd name="connsiteX9" fmla="*/ 844214 w 1338460"/>
                <a:gd name="connsiteY9" fmla="*/ 1212550 h 1212550"/>
                <a:gd name="connsiteX10" fmla="*/ 807533 w 1338460"/>
                <a:gd name="connsiteY10" fmla="*/ 1182539 h 1212550"/>
                <a:gd name="connsiteX11" fmla="*/ 766684 w 1338460"/>
                <a:gd name="connsiteY11" fmla="*/ 1156695 h 1212550"/>
                <a:gd name="connsiteX12" fmla="*/ 678316 w 1338460"/>
                <a:gd name="connsiteY12" fmla="*/ 1116888 h 1212550"/>
                <a:gd name="connsiteX13" fmla="*/ 672481 w 1338460"/>
                <a:gd name="connsiteY13" fmla="*/ 1117097 h 1212550"/>
                <a:gd name="connsiteX14" fmla="*/ 666437 w 1338460"/>
                <a:gd name="connsiteY14" fmla="*/ 1116888 h 1212550"/>
                <a:gd name="connsiteX15" fmla="*/ 578278 w 1338460"/>
                <a:gd name="connsiteY15" fmla="*/ 1156695 h 1212550"/>
                <a:gd name="connsiteX16" fmla="*/ 537429 w 1338460"/>
                <a:gd name="connsiteY16" fmla="*/ 1182539 h 1212550"/>
                <a:gd name="connsiteX17" fmla="*/ 500748 w 1338460"/>
                <a:gd name="connsiteY17" fmla="*/ 1212550 h 1212550"/>
                <a:gd name="connsiteX18" fmla="*/ 487410 w 1338460"/>
                <a:gd name="connsiteY18" fmla="*/ 1212550 h 1212550"/>
                <a:gd name="connsiteX19" fmla="*/ 481574 w 1338460"/>
                <a:gd name="connsiteY19" fmla="*/ 1205047 h 1212550"/>
                <a:gd name="connsiteX20" fmla="*/ 639760 w 1338460"/>
                <a:gd name="connsiteY20" fmla="*/ 1116055 h 1212550"/>
                <a:gd name="connsiteX21" fmla="*/ 289625 w 1338460"/>
                <a:gd name="connsiteY21" fmla="*/ 953284 h 1212550"/>
                <a:gd name="connsiteX22" fmla="*/ 131022 w 1338460"/>
                <a:gd name="connsiteY22" fmla="*/ 558132 h 1212550"/>
                <a:gd name="connsiteX23" fmla="*/ 289625 w 1338460"/>
                <a:gd name="connsiteY23" fmla="*/ 162979 h 1212550"/>
                <a:gd name="connsiteX24" fmla="*/ 351524 w 1338460"/>
                <a:gd name="connsiteY24" fmla="*/ 107958 h 1212550"/>
                <a:gd name="connsiteX25" fmla="*/ 350065 w 1338460"/>
                <a:gd name="connsiteY25" fmla="*/ 107958 h 1212550"/>
                <a:gd name="connsiteX26" fmla="*/ 475530 w 1338460"/>
                <a:gd name="connsiteY26" fmla="*/ 3751 h 1212550"/>
                <a:gd name="connsiteX27" fmla="*/ 362361 w 1338460"/>
                <a:gd name="connsiteY27" fmla="*/ 108583 h 1212550"/>
                <a:gd name="connsiteX28" fmla="*/ 294627 w 1338460"/>
                <a:gd name="connsiteY28" fmla="*/ 167981 h 1212550"/>
                <a:gd name="connsiteX29" fmla="*/ 138108 w 1338460"/>
                <a:gd name="connsiteY29" fmla="*/ 558132 h 1212550"/>
                <a:gd name="connsiteX30" fmla="*/ 294627 w 1338460"/>
                <a:gd name="connsiteY30" fmla="*/ 948282 h 1212550"/>
                <a:gd name="connsiteX31" fmla="*/ 672481 w 1338460"/>
                <a:gd name="connsiteY31" fmla="*/ 1110011 h 1212550"/>
                <a:gd name="connsiteX32" fmla="*/ 1050335 w 1338460"/>
                <a:gd name="connsiteY32" fmla="*/ 948282 h 1212550"/>
                <a:gd name="connsiteX33" fmla="*/ 1206853 w 1338460"/>
                <a:gd name="connsiteY33" fmla="*/ 558132 h 1212550"/>
                <a:gd name="connsiteX34" fmla="*/ 1050335 w 1338460"/>
                <a:gd name="connsiteY34" fmla="*/ 167981 h 1212550"/>
                <a:gd name="connsiteX35" fmla="*/ 982392 w 1338460"/>
                <a:gd name="connsiteY35" fmla="*/ 108583 h 1212550"/>
                <a:gd name="connsiteX36" fmla="*/ 862971 w 1338460"/>
                <a:gd name="connsiteY36" fmla="*/ 3751 h 1212550"/>
                <a:gd name="connsiteX37" fmla="*/ 988019 w 1338460"/>
                <a:gd name="connsiteY37" fmla="*/ 103998 h 1212550"/>
                <a:gd name="connsiteX38" fmla="*/ 1019073 w 1338460"/>
                <a:gd name="connsiteY38" fmla="*/ 0 h 1212550"/>
                <a:gd name="connsiteX39" fmla="*/ 1042415 w 1338460"/>
                <a:gd name="connsiteY39" fmla="*/ 123381 h 1212550"/>
                <a:gd name="connsiteX40" fmla="*/ 1019073 w 1338460"/>
                <a:gd name="connsiteY40" fmla="*/ 0 h 1212550"/>
                <a:gd name="connsiteX41" fmla="*/ 1098061 w 1338460"/>
                <a:gd name="connsiteY41" fmla="*/ 66692 h 1212550"/>
                <a:gd name="connsiteX42" fmla="*/ 1093685 w 1338460"/>
                <a:gd name="connsiteY42" fmla="*/ 192157 h 1212550"/>
                <a:gd name="connsiteX43" fmla="*/ 1098061 w 1338460"/>
                <a:gd name="connsiteY43" fmla="*/ 66692 h 1212550"/>
                <a:gd name="connsiteX44" fmla="*/ 944460 w 1338460"/>
                <a:gd name="connsiteY44" fmla="*/ 139220 h 1212550"/>
                <a:gd name="connsiteX45" fmla="*/ 1052210 w 1338460"/>
                <a:gd name="connsiteY45" fmla="*/ 197159 h 1212550"/>
                <a:gd name="connsiteX46" fmla="*/ 944460 w 1338460"/>
                <a:gd name="connsiteY46" fmla="*/ 139220 h 1212550"/>
                <a:gd name="connsiteX47" fmla="*/ 1004692 w 1338460"/>
                <a:gd name="connsiteY47" fmla="*/ 214041 h 1212550"/>
                <a:gd name="connsiteX48" fmla="*/ 1106398 w 1338460"/>
                <a:gd name="connsiteY48" fmla="*/ 282192 h 1212550"/>
                <a:gd name="connsiteX49" fmla="*/ 1004692 w 1338460"/>
                <a:gd name="connsiteY49" fmla="*/ 214041 h 1212550"/>
                <a:gd name="connsiteX50" fmla="*/ 1154124 w 1338460"/>
                <a:gd name="connsiteY50" fmla="*/ 137761 h 1212550"/>
                <a:gd name="connsiteX51" fmla="*/ 1149539 w 1338460"/>
                <a:gd name="connsiteY51" fmla="*/ 268437 h 1212550"/>
                <a:gd name="connsiteX52" fmla="*/ 1154124 w 1338460"/>
                <a:gd name="connsiteY52" fmla="*/ 137761 h 1212550"/>
                <a:gd name="connsiteX53" fmla="*/ 1234572 w 1338460"/>
                <a:gd name="connsiteY53" fmla="*/ 226546 h 1212550"/>
                <a:gd name="connsiteX54" fmla="*/ 1184136 w 1338460"/>
                <a:gd name="connsiteY54" fmla="*/ 347425 h 1212550"/>
                <a:gd name="connsiteX55" fmla="*/ 1234572 w 1338460"/>
                <a:gd name="connsiteY55" fmla="*/ 226546 h 1212550"/>
                <a:gd name="connsiteX56" fmla="*/ 1069509 w 1338460"/>
                <a:gd name="connsiteY56" fmla="*/ 293863 h 1212550"/>
                <a:gd name="connsiteX57" fmla="*/ 1163920 w 1338460"/>
                <a:gd name="connsiteY57" fmla="*/ 391401 h 1212550"/>
                <a:gd name="connsiteX58" fmla="*/ 1069509 w 1338460"/>
                <a:gd name="connsiteY58" fmla="*/ 293863 h 1212550"/>
                <a:gd name="connsiteX59" fmla="*/ 1276255 w 1338460"/>
                <a:gd name="connsiteY59" fmla="*/ 304284 h 1212550"/>
                <a:gd name="connsiteX60" fmla="*/ 1219150 w 1338460"/>
                <a:gd name="connsiteY60" fmla="*/ 441420 h 1212550"/>
                <a:gd name="connsiteX61" fmla="*/ 1276255 w 1338460"/>
                <a:gd name="connsiteY61" fmla="*/ 304284 h 1212550"/>
                <a:gd name="connsiteX62" fmla="*/ 1101813 w 1338460"/>
                <a:gd name="connsiteY62" fmla="*/ 384523 h 1212550"/>
                <a:gd name="connsiteX63" fmla="*/ 1184970 w 1338460"/>
                <a:gd name="connsiteY63" fmla="*/ 491856 h 1212550"/>
                <a:gd name="connsiteX64" fmla="*/ 1101813 w 1338460"/>
                <a:gd name="connsiteY64" fmla="*/ 384523 h 1212550"/>
                <a:gd name="connsiteX65" fmla="*/ 1316687 w 1338460"/>
                <a:gd name="connsiteY65" fmla="*/ 406615 h 1212550"/>
                <a:gd name="connsiteX66" fmla="*/ 1232071 w 1338460"/>
                <a:gd name="connsiteY66" fmla="*/ 536040 h 1212550"/>
                <a:gd name="connsiteX67" fmla="*/ 1316687 w 1338460"/>
                <a:gd name="connsiteY67" fmla="*/ 406615 h 1212550"/>
                <a:gd name="connsiteX68" fmla="*/ 1228737 w 1338460"/>
                <a:gd name="connsiteY68" fmla="*/ 632118 h 1212550"/>
                <a:gd name="connsiteX69" fmla="*/ 1337528 w 1338460"/>
                <a:gd name="connsiteY69" fmla="*/ 512489 h 1212550"/>
                <a:gd name="connsiteX70" fmla="*/ 1228737 w 1338460"/>
                <a:gd name="connsiteY70" fmla="*/ 632118 h 1212550"/>
                <a:gd name="connsiteX71" fmla="*/ 1109732 w 1338460"/>
                <a:gd name="connsiteY71" fmla="*/ 474558 h 1212550"/>
                <a:gd name="connsiteX72" fmla="*/ 1191014 w 1338460"/>
                <a:gd name="connsiteY72" fmla="*/ 622740 h 1212550"/>
                <a:gd name="connsiteX73" fmla="*/ 1109732 w 1338460"/>
                <a:gd name="connsiteY73" fmla="*/ 474558 h 1212550"/>
                <a:gd name="connsiteX74" fmla="*/ 1336903 w 1338460"/>
                <a:gd name="connsiteY74" fmla="*/ 632744 h 1212550"/>
                <a:gd name="connsiteX75" fmla="*/ 1201434 w 1338460"/>
                <a:gd name="connsiteY75" fmla="*/ 738618 h 1212550"/>
                <a:gd name="connsiteX76" fmla="*/ 1336903 w 1338460"/>
                <a:gd name="connsiteY76" fmla="*/ 632744 h 1212550"/>
                <a:gd name="connsiteX77" fmla="*/ 1329817 w 1338460"/>
                <a:gd name="connsiteY77" fmla="*/ 777799 h 1212550"/>
                <a:gd name="connsiteX78" fmla="*/ 1162461 w 1338460"/>
                <a:gd name="connsiteY78" fmla="*/ 817815 h 1212550"/>
                <a:gd name="connsiteX79" fmla="*/ 1329817 w 1338460"/>
                <a:gd name="connsiteY79" fmla="*/ 777799 h 1212550"/>
                <a:gd name="connsiteX80" fmla="*/ 1095560 w 1338460"/>
                <a:gd name="connsiteY80" fmla="*/ 585017 h 1212550"/>
                <a:gd name="connsiteX81" fmla="*/ 1155792 w 1338460"/>
                <a:gd name="connsiteY81" fmla="*/ 744453 h 1212550"/>
                <a:gd name="connsiteX82" fmla="*/ 1095560 w 1338460"/>
                <a:gd name="connsiteY82" fmla="*/ 585017 h 1212550"/>
                <a:gd name="connsiteX83" fmla="*/ 1277088 w 1338460"/>
                <a:gd name="connsiteY83" fmla="*/ 892219 h 1212550"/>
                <a:gd name="connsiteX84" fmla="*/ 1105147 w 1338460"/>
                <a:gd name="connsiteY84" fmla="*/ 896178 h 1212550"/>
                <a:gd name="connsiteX85" fmla="*/ 1277088 w 1338460"/>
                <a:gd name="connsiteY85" fmla="*/ 892219 h 1212550"/>
                <a:gd name="connsiteX86" fmla="*/ 1082013 w 1338460"/>
                <a:gd name="connsiteY86" fmla="*/ 702354 h 1212550"/>
                <a:gd name="connsiteX87" fmla="*/ 1086598 w 1338460"/>
                <a:gd name="connsiteY87" fmla="*/ 864916 h 1212550"/>
                <a:gd name="connsiteX88" fmla="*/ 1082013 w 1338460"/>
                <a:gd name="connsiteY88" fmla="*/ 702354 h 1212550"/>
                <a:gd name="connsiteX89" fmla="*/ 1215190 w 1338460"/>
                <a:gd name="connsiteY89" fmla="*/ 976418 h 1212550"/>
                <a:gd name="connsiteX90" fmla="*/ 1043457 w 1338460"/>
                <a:gd name="connsiteY90" fmla="*/ 980169 h 1212550"/>
                <a:gd name="connsiteX91" fmla="*/ 1215190 w 1338460"/>
                <a:gd name="connsiteY91" fmla="*/ 976418 h 1212550"/>
                <a:gd name="connsiteX92" fmla="*/ 1038663 w 1338460"/>
                <a:gd name="connsiteY92" fmla="*/ 813855 h 1212550"/>
                <a:gd name="connsiteX93" fmla="*/ 981141 w 1338460"/>
                <a:gd name="connsiteY93" fmla="*/ 978293 h 1212550"/>
                <a:gd name="connsiteX94" fmla="*/ 1038663 w 1338460"/>
                <a:gd name="connsiteY94" fmla="*/ 813855 h 1212550"/>
                <a:gd name="connsiteX95" fmla="*/ 1138702 w 1338460"/>
                <a:gd name="connsiteY95" fmla="*/ 1086460 h 1212550"/>
                <a:gd name="connsiteX96" fmla="*/ 959466 w 1338460"/>
                <a:gd name="connsiteY96" fmla="*/ 1044986 h 1212550"/>
                <a:gd name="connsiteX97" fmla="*/ 1138702 w 1338460"/>
                <a:gd name="connsiteY97" fmla="*/ 1086460 h 1212550"/>
                <a:gd name="connsiteX98" fmla="*/ 1027617 w 1338460"/>
                <a:gd name="connsiteY98" fmla="*/ 1163990 h 1212550"/>
                <a:gd name="connsiteX99" fmla="*/ 863804 w 1338460"/>
                <a:gd name="connsiteY99" fmla="*/ 1089795 h 1212550"/>
                <a:gd name="connsiteX100" fmla="*/ 1027617 w 1338460"/>
                <a:gd name="connsiteY100" fmla="*/ 1163990 h 1212550"/>
                <a:gd name="connsiteX101" fmla="*/ 953005 w 1338460"/>
                <a:gd name="connsiteY101" fmla="*/ 904515 h 1212550"/>
                <a:gd name="connsiteX102" fmla="*/ 839628 w 1338460"/>
                <a:gd name="connsiteY102" fmla="*/ 1058949 h 1212550"/>
                <a:gd name="connsiteX103" fmla="*/ 953005 w 1338460"/>
                <a:gd name="connsiteY103" fmla="*/ 904515 h 1212550"/>
                <a:gd name="connsiteX104" fmla="*/ 319428 w 1338460"/>
                <a:gd name="connsiteY104" fmla="*/ 0 h 1212550"/>
                <a:gd name="connsiteX105" fmla="*/ 296086 w 1338460"/>
                <a:gd name="connsiteY105" fmla="*/ 123381 h 1212550"/>
                <a:gd name="connsiteX106" fmla="*/ 319428 w 1338460"/>
                <a:gd name="connsiteY106" fmla="*/ 0 h 1212550"/>
                <a:gd name="connsiteX107" fmla="*/ 240440 w 1338460"/>
                <a:gd name="connsiteY107" fmla="*/ 66692 h 1212550"/>
                <a:gd name="connsiteX108" fmla="*/ 244608 w 1338460"/>
                <a:gd name="connsiteY108" fmla="*/ 192157 h 1212550"/>
                <a:gd name="connsiteX109" fmla="*/ 240440 w 1338460"/>
                <a:gd name="connsiteY109" fmla="*/ 66692 h 1212550"/>
                <a:gd name="connsiteX110" fmla="*/ 403627 w 1338460"/>
                <a:gd name="connsiteY110" fmla="*/ 136719 h 1212550"/>
                <a:gd name="connsiteX111" fmla="*/ 295669 w 1338460"/>
                <a:gd name="connsiteY111" fmla="*/ 194658 h 1212550"/>
                <a:gd name="connsiteX112" fmla="*/ 403627 w 1338460"/>
                <a:gd name="connsiteY112" fmla="*/ 136719 h 1212550"/>
                <a:gd name="connsiteX113" fmla="*/ 333809 w 1338460"/>
                <a:gd name="connsiteY113" fmla="*/ 214041 h 1212550"/>
                <a:gd name="connsiteX114" fmla="*/ 232103 w 1338460"/>
                <a:gd name="connsiteY114" fmla="*/ 282192 h 1212550"/>
                <a:gd name="connsiteX115" fmla="*/ 333809 w 1338460"/>
                <a:gd name="connsiteY115" fmla="*/ 214041 h 1212550"/>
                <a:gd name="connsiteX116" fmla="*/ 184376 w 1338460"/>
                <a:gd name="connsiteY116" fmla="*/ 137761 h 1212550"/>
                <a:gd name="connsiteX117" fmla="*/ 188753 w 1338460"/>
                <a:gd name="connsiteY117" fmla="*/ 268437 h 1212550"/>
                <a:gd name="connsiteX118" fmla="*/ 184376 w 1338460"/>
                <a:gd name="connsiteY118" fmla="*/ 137761 h 1212550"/>
                <a:gd name="connsiteX119" fmla="*/ 103720 w 1338460"/>
                <a:gd name="connsiteY119" fmla="*/ 226546 h 1212550"/>
                <a:gd name="connsiteX120" fmla="*/ 154156 w 1338460"/>
                <a:gd name="connsiteY120" fmla="*/ 347425 h 1212550"/>
                <a:gd name="connsiteX121" fmla="*/ 103720 w 1338460"/>
                <a:gd name="connsiteY121" fmla="*/ 226546 h 1212550"/>
                <a:gd name="connsiteX122" fmla="*/ 273786 w 1338460"/>
                <a:gd name="connsiteY122" fmla="*/ 293863 h 1212550"/>
                <a:gd name="connsiteX123" fmla="*/ 179374 w 1338460"/>
                <a:gd name="connsiteY123" fmla="*/ 391401 h 1212550"/>
                <a:gd name="connsiteX124" fmla="*/ 273786 w 1338460"/>
                <a:gd name="connsiteY124" fmla="*/ 293863 h 1212550"/>
                <a:gd name="connsiteX125" fmla="*/ 62038 w 1338460"/>
                <a:gd name="connsiteY125" fmla="*/ 304284 h 1212550"/>
                <a:gd name="connsiteX126" fmla="*/ 119351 w 1338460"/>
                <a:gd name="connsiteY126" fmla="*/ 441420 h 1212550"/>
                <a:gd name="connsiteX127" fmla="*/ 62038 w 1338460"/>
                <a:gd name="connsiteY127" fmla="*/ 304284 h 1212550"/>
                <a:gd name="connsiteX128" fmla="*/ 236480 w 1338460"/>
                <a:gd name="connsiteY128" fmla="*/ 384523 h 1212550"/>
                <a:gd name="connsiteX129" fmla="*/ 153323 w 1338460"/>
                <a:gd name="connsiteY129" fmla="*/ 491856 h 1212550"/>
                <a:gd name="connsiteX130" fmla="*/ 236480 w 1338460"/>
                <a:gd name="connsiteY130" fmla="*/ 384523 h 1212550"/>
                <a:gd name="connsiteX131" fmla="*/ 106221 w 1338460"/>
                <a:gd name="connsiteY131" fmla="*/ 536040 h 1212550"/>
                <a:gd name="connsiteX132" fmla="*/ 21605 w 1338460"/>
                <a:gd name="connsiteY132" fmla="*/ 406615 h 1212550"/>
                <a:gd name="connsiteX133" fmla="*/ 106221 w 1338460"/>
                <a:gd name="connsiteY133" fmla="*/ 536040 h 1212550"/>
                <a:gd name="connsiteX134" fmla="*/ 972 w 1338460"/>
                <a:gd name="connsiteY134" fmla="*/ 512489 h 1212550"/>
                <a:gd name="connsiteX135" fmla="*/ 109764 w 1338460"/>
                <a:gd name="connsiteY135" fmla="*/ 632118 h 1212550"/>
                <a:gd name="connsiteX136" fmla="*/ 972 w 1338460"/>
                <a:gd name="connsiteY136" fmla="*/ 512489 h 1212550"/>
                <a:gd name="connsiteX137" fmla="*/ 236063 w 1338460"/>
                <a:gd name="connsiteY137" fmla="*/ 474558 h 1212550"/>
                <a:gd name="connsiteX138" fmla="*/ 154573 w 1338460"/>
                <a:gd name="connsiteY138" fmla="*/ 622740 h 1212550"/>
                <a:gd name="connsiteX139" fmla="*/ 236063 w 1338460"/>
                <a:gd name="connsiteY139" fmla="*/ 474558 h 1212550"/>
                <a:gd name="connsiteX140" fmla="*/ 1389 w 1338460"/>
                <a:gd name="connsiteY140" fmla="*/ 632744 h 1212550"/>
                <a:gd name="connsiteX141" fmla="*/ 136858 w 1338460"/>
                <a:gd name="connsiteY141" fmla="*/ 738618 h 1212550"/>
                <a:gd name="connsiteX142" fmla="*/ 1389 w 1338460"/>
                <a:gd name="connsiteY142" fmla="*/ 632744 h 1212550"/>
                <a:gd name="connsiteX143" fmla="*/ 8684 w 1338460"/>
                <a:gd name="connsiteY143" fmla="*/ 777799 h 1212550"/>
                <a:gd name="connsiteX144" fmla="*/ 175831 w 1338460"/>
                <a:gd name="connsiteY144" fmla="*/ 817815 h 1212550"/>
                <a:gd name="connsiteX145" fmla="*/ 8684 w 1338460"/>
                <a:gd name="connsiteY145" fmla="*/ 777799 h 1212550"/>
                <a:gd name="connsiteX146" fmla="*/ 242732 w 1338460"/>
                <a:gd name="connsiteY146" fmla="*/ 585017 h 1212550"/>
                <a:gd name="connsiteX147" fmla="*/ 182709 w 1338460"/>
                <a:gd name="connsiteY147" fmla="*/ 744453 h 1212550"/>
                <a:gd name="connsiteX148" fmla="*/ 242732 w 1338460"/>
                <a:gd name="connsiteY148" fmla="*/ 585017 h 1212550"/>
                <a:gd name="connsiteX149" fmla="*/ 61204 w 1338460"/>
                <a:gd name="connsiteY149" fmla="*/ 892219 h 1212550"/>
                <a:gd name="connsiteX150" fmla="*/ 233145 w 1338460"/>
                <a:gd name="connsiteY150" fmla="*/ 896178 h 1212550"/>
                <a:gd name="connsiteX151" fmla="*/ 61204 w 1338460"/>
                <a:gd name="connsiteY151" fmla="*/ 892219 h 1212550"/>
                <a:gd name="connsiteX152" fmla="*/ 256487 w 1338460"/>
                <a:gd name="connsiteY152" fmla="*/ 702354 h 1212550"/>
                <a:gd name="connsiteX153" fmla="*/ 251902 w 1338460"/>
                <a:gd name="connsiteY153" fmla="*/ 864916 h 1212550"/>
                <a:gd name="connsiteX154" fmla="*/ 256487 w 1338460"/>
                <a:gd name="connsiteY154" fmla="*/ 702354 h 1212550"/>
                <a:gd name="connsiteX155" fmla="*/ 123103 w 1338460"/>
                <a:gd name="connsiteY155" fmla="*/ 976418 h 1212550"/>
                <a:gd name="connsiteX156" fmla="*/ 295044 w 1338460"/>
                <a:gd name="connsiteY156" fmla="*/ 980169 h 1212550"/>
                <a:gd name="connsiteX157" fmla="*/ 123103 w 1338460"/>
                <a:gd name="connsiteY157" fmla="*/ 976418 h 1212550"/>
                <a:gd name="connsiteX158" fmla="*/ 302130 w 1338460"/>
                <a:gd name="connsiteY158" fmla="*/ 811562 h 1212550"/>
                <a:gd name="connsiteX159" fmla="*/ 359652 w 1338460"/>
                <a:gd name="connsiteY159" fmla="*/ 975792 h 1212550"/>
                <a:gd name="connsiteX160" fmla="*/ 302130 w 1338460"/>
                <a:gd name="connsiteY160" fmla="*/ 811562 h 1212550"/>
                <a:gd name="connsiteX161" fmla="*/ 204592 w 1338460"/>
                <a:gd name="connsiteY161" fmla="*/ 1079166 h 1212550"/>
                <a:gd name="connsiteX162" fmla="*/ 383620 w 1338460"/>
                <a:gd name="connsiteY162" fmla="*/ 1037691 h 1212550"/>
                <a:gd name="connsiteX163" fmla="*/ 204592 w 1338460"/>
                <a:gd name="connsiteY163" fmla="*/ 1079166 h 1212550"/>
                <a:gd name="connsiteX164" fmla="*/ 310883 w 1338460"/>
                <a:gd name="connsiteY164" fmla="*/ 1159196 h 1212550"/>
                <a:gd name="connsiteX165" fmla="*/ 474696 w 1338460"/>
                <a:gd name="connsiteY165" fmla="*/ 1085001 h 1212550"/>
                <a:gd name="connsiteX166" fmla="*/ 310883 w 1338460"/>
                <a:gd name="connsiteY166" fmla="*/ 1159196 h 1212550"/>
                <a:gd name="connsiteX167" fmla="*/ 385287 w 1338460"/>
                <a:gd name="connsiteY167" fmla="*/ 904515 h 1212550"/>
                <a:gd name="connsiteX168" fmla="*/ 498872 w 1338460"/>
                <a:gd name="connsiteY168" fmla="*/ 1058949 h 1212550"/>
                <a:gd name="connsiteX169" fmla="*/ 385287 w 1338460"/>
                <a:gd name="connsiteY169" fmla="*/ 904515 h 12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1338460" h="1212550">
                  <a:moveTo>
                    <a:pt x="988019" y="103998"/>
                  </a:moveTo>
                  <a:cubicBezTo>
                    <a:pt x="1011986" y="121714"/>
                    <a:pt x="1034495" y="141513"/>
                    <a:pt x="1055336" y="162979"/>
                  </a:cubicBezTo>
                  <a:cubicBezTo>
                    <a:pt x="1153291" y="264060"/>
                    <a:pt x="1213939" y="403906"/>
                    <a:pt x="1213939" y="558132"/>
                  </a:cubicBezTo>
                  <a:cubicBezTo>
                    <a:pt x="1213939" y="712358"/>
                    <a:pt x="1153291" y="852203"/>
                    <a:pt x="1055336" y="953284"/>
                  </a:cubicBezTo>
                  <a:cubicBezTo>
                    <a:pt x="964051" y="1047487"/>
                    <a:pt x="840462" y="1108135"/>
                    <a:pt x="703118" y="1116055"/>
                  </a:cubicBezTo>
                  <a:cubicBezTo>
                    <a:pt x="715206" y="1120640"/>
                    <a:pt x="728752" y="1127309"/>
                    <a:pt x="737089" y="1130018"/>
                  </a:cubicBezTo>
                  <a:cubicBezTo>
                    <a:pt x="753554" y="1135646"/>
                    <a:pt x="768351" y="1144399"/>
                    <a:pt x="783148" y="1150651"/>
                  </a:cubicBezTo>
                  <a:cubicBezTo>
                    <a:pt x="796278" y="1156487"/>
                    <a:pt x="863596" y="1195252"/>
                    <a:pt x="863596" y="1205047"/>
                  </a:cubicBezTo>
                  <a:cubicBezTo>
                    <a:pt x="863596" y="1209216"/>
                    <a:pt x="860053" y="1210258"/>
                    <a:pt x="857552" y="1212550"/>
                  </a:cubicBezTo>
                  <a:lnTo>
                    <a:pt x="844214" y="1212550"/>
                  </a:lnTo>
                  <a:cubicBezTo>
                    <a:pt x="831083" y="1203380"/>
                    <a:pt x="820454" y="1192334"/>
                    <a:pt x="807533" y="1182539"/>
                  </a:cubicBezTo>
                  <a:cubicBezTo>
                    <a:pt x="797946" y="1175453"/>
                    <a:pt x="777521" y="1162948"/>
                    <a:pt x="766684" y="1156695"/>
                  </a:cubicBezTo>
                  <a:cubicBezTo>
                    <a:pt x="755846" y="1150443"/>
                    <a:pt x="697699" y="1121890"/>
                    <a:pt x="678316" y="1116888"/>
                  </a:cubicBezTo>
                  <a:cubicBezTo>
                    <a:pt x="676372" y="1117028"/>
                    <a:pt x="674425" y="1117097"/>
                    <a:pt x="672481" y="1117097"/>
                  </a:cubicBezTo>
                  <a:cubicBezTo>
                    <a:pt x="670397" y="1117097"/>
                    <a:pt x="668381" y="1117028"/>
                    <a:pt x="666437" y="1116888"/>
                  </a:cubicBezTo>
                  <a:cubicBezTo>
                    <a:pt x="646638" y="1121890"/>
                    <a:pt x="589532" y="1150235"/>
                    <a:pt x="578278" y="1156695"/>
                  </a:cubicBezTo>
                  <a:cubicBezTo>
                    <a:pt x="566815" y="1163365"/>
                    <a:pt x="548058" y="1175036"/>
                    <a:pt x="537429" y="1182539"/>
                  </a:cubicBezTo>
                  <a:cubicBezTo>
                    <a:pt x="524299" y="1191917"/>
                    <a:pt x="513878" y="1203380"/>
                    <a:pt x="500748" y="1212550"/>
                  </a:cubicBezTo>
                  <a:lnTo>
                    <a:pt x="487410" y="1212550"/>
                  </a:lnTo>
                  <a:cubicBezTo>
                    <a:pt x="484909" y="1210258"/>
                    <a:pt x="481574" y="1209216"/>
                    <a:pt x="481574" y="1205047"/>
                  </a:cubicBezTo>
                  <a:cubicBezTo>
                    <a:pt x="481574" y="1189833"/>
                    <a:pt x="590783" y="1131894"/>
                    <a:pt x="639760" y="1116055"/>
                  </a:cubicBezTo>
                  <a:cubicBezTo>
                    <a:pt x="503249" y="1107510"/>
                    <a:pt x="380493" y="1047070"/>
                    <a:pt x="289625" y="953284"/>
                  </a:cubicBezTo>
                  <a:cubicBezTo>
                    <a:pt x="191671" y="852203"/>
                    <a:pt x="131022" y="712358"/>
                    <a:pt x="131022" y="558132"/>
                  </a:cubicBezTo>
                  <a:cubicBezTo>
                    <a:pt x="131022" y="403906"/>
                    <a:pt x="191671" y="264060"/>
                    <a:pt x="289625" y="162979"/>
                  </a:cubicBezTo>
                  <a:cubicBezTo>
                    <a:pt x="308799" y="143180"/>
                    <a:pt x="329432" y="124840"/>
                    <a:pt x="351524" y="107958"/>
                  </a:cubicBezTo>
                  <a:cubicBezTo>
                    <a:pt x="350967" y="107958"/>
                    <a:pt x="350482" y="107958"/>
                    <a:pt x="350065" y="107958"/>
                  </a:cubicBezTo>
                  <a:cubicBezTo>
                    <a:pt x="356734" y="18966"/>
                    <a:pt x="395499" y="36889"/>
                    <a:pt x="475530" y="3751"/>
                  </a:cubicBezTo>
                  <a:cubicBezTo>
                    <a:pt x="479073" y="36681"/>
                    <a:pt x="423635" y="107750"/>
                    <a:pt x="362361" y="108583"/>
                  </a:cubicBezTo>
                  <a:cubicBezTo>
                    <a:pt x="338185" y="126507"/>
                    <a:pt x="315677" y="146306"/>
                    <a:pt x="294627" y="167981"/>
                  </a:cubicBezTo>
                  <a:cubicBezTo>
                    <a:pt x="197923" y="267811"/>
                    <a:pt x="138108" y="405781"/>
                    <a:pt x="138108" y="558132"/>
                  </a:cubicBezTo>
                  <a:cubicBezTo>
                    <a:pt x="138108" y="710482"/>
                    <a:pt x="197923" y="848452"/>
                    <a:pt x="294627" y="948282"/>
                  </a:cubicBezTo>
                  <a:cubicBezTo>
                    <a:pt x="391331" y="1048112"/>
                    <a:pt x="524924" y="1110011"/>
                    <a:pt x="672481" y="1110011"/>
                  </a:cubicBezTo>
                  <a:cubicBezTo>
                    <a:pt x="820038" y="1110011"/>
                    <a:pt x="953631" y="1048112"/>
                    <a:pt x="1050335" y="948282"/>
                  </a:cubicBezTo>
                  <a:cubicBezTo>
                    <a:pt x="1147038" y="848452"/>
                    <a:pt x="1206853" y="710482"/>
                    <a:pt x="1206853" y="558132"/>
                  </a:cubicBezTo>
                  <a:cubicBezTo>
                    <a:pt x="1206853" y="405781"/>
                    <a:pt x="1147038" y="267811"/>
                    <a:pt x="1050335" y="167981"/>
                  </a:cubicBezTo>
                  <a:cubicBezTo>
                    <a:pt x="1029285" y="146306"/>
                    <a:pt x="1006568" y="126299"/>
                    <a:pt x="982392" y="108583"/>
                  </a:cubicBezTo>
                  <a:cubicBezTo>
                    <a:pt x="918617" y="112752"/>
                    <a:pt x="859219" y="37931"/>
                    <a:pt x="862971" y="3751"/>
                  </a:cubicBezTo>
                  <a:cubicBezTo>
                    <a:pt x="941751" y="36472"/>
                    <a:pt x="980516" y="19591"/>
                    <a:pt x="988019" y="103998"/>
                  </a:cubicBezTo>
                  <a:close/>
                  <a:moveTo>
                    <a:pt x="1019073" y="0"/>
                  </a:moveTo>
                  <a:cubicBezTo>
                    <a:pt x="1044291" y="10629"/>
                    <a:pt x="1073468" y="82532"/>
                    <a:pt x="1042415" y="123381"/>
                  </a:cubicBezTo>
                  <a:cubicBezTo>
                    <a:pt x="985101" y="85658"/>
                    <a:pt x="1011570" y="66276"/>
                    <a:pt x="1019073" y="0"/>
                  </a:cubicBezTo>
                  <a:close/>
                  <a:moveTo>
                    <a:pt x="1098061" y="66692"/>
                  </a:moveTo>
                  <a:cubicBezTo>
                    <a:pt x="1120153" y="82532"/>
                    <a:pt x="1133075" y="159020"/>
                    <a:pt x="1093685" y="192157"/>
                  </a:cubicBezTo>
                  <a:cubicBezTo>
                    <a:pt x="1046166" y="142763"/>
                    <a:pt x="1076386" y="129633"/>
                    <a:pt x="1098061" y="66692"/>
                  </a:cubicBezTo>
                  <a:close/>
                  <a:moveTo>
                    <a:pt x="944460" y="139220"/>
                  </a:moveTo>
                  <a:cubicBezTo>
                    <a:pt x="1008235" y="151725"/>
                    <a:pt x="1034078" y="132759"/>
                    <a:pt x="1052210" y="197159"/>
                  </a:cubicBezTo>
                  <a:cubicBezTo>
                    <a:pt x="1005317" y="214041"/>
                    <a:pt x="946961" y="165689"/>
                    <a:pt x="944460" y="139220"/>
                  </a:cubicBezTo>
                  <a:close/>
                  <a:moveTo>
                    <a:pt x="1004692" y="214041"/>
                  </a:moveTo>
                  <a:cubicBezTo>
                    <a:pt x="1066799" y="232798"/>
                    <a:pt x="1094518" y="216333"/>
                    <a:pt x="1106398" y="282192"/>
                  </a:cubicBezTo>
                  <a:cubicBezTo>
                    <a:pt x="1057837" y="294488"/>
                    <a:pt x="1004484" y="240718"/>
                    <a:pt x="1004692" y="214041"/>
                  </a:cubicBezTo>
                  <a:close/>
                  <a:moveTo>
                    <a:pt x="1154124" y="137761"/>
                  </a:moveTo>
                  <a:cubicBezTo>
                    <a:pt x="1177258" y="154226"/>
                    <a:pt x="1190597" y="234048"/>
                    <a:pt x="1149539" y="268437"/>
                  </a:cubicBezTo>
                  <a:cubicBezTo>
                    <a:pt x="1099937" y="216959"/>
                    <a:pt x="1131407" y="203412"/>
                    <a:pt x="1154124" y="137761"/>
                  </a:cubicBezTo>
                  <a:close/>
                  <a:moveTo>
                    <a:pt x="1234572" y="226546"/>
                  </a:moveTo>
                  <a:cubicBezTo>
                    <a:pt x="1250412" y="250305"/>
                    <a:pt x="1234781" y="329710"/>
                    <a:pt x="1184136" y="347425"/>
                  </a:cubicBezTo>
                  <a:cubicBezTo>
                    <a:pt x="1156000" y="281775"/>
                    <a:pt x="1190180" y="280108"/>
                    <a:pt x="1234572" y="226546"/>
                  </a:cubicBezTo>
                  <a:close/>
                  <a:moveTo>
                    <a:pt x="1069509" y="293863"/>
                  </a:moveTo>
                  <a:cubicBezTo>
                    <a:pt x="1132658" y="328668"/>
                    <a:pt x="1166421" y="317205"/>
                    <a:pt x="1163920" y="391401"/>
                  </a:cubicBezTo>
                  <a:cubicBezTo>
                    <a:pt x="1108482" y="393485"/>
                    <a:pt x="1063256" y="322624"/>
                    <a:pt x="1069509" y="293863"/>
                  </a:cubicBezTo>
                  <a:close/>
                  <a:moveTo>
                    <a:pt x="1276255" y="304284"/>
                  </a:moveTo>
                  <a:cubicBezTo>
                    <a:pt x="1294178" y="331169"/>
                    <a:pt x="1276463" y="421204"/>
                    <a:pt x="1219150" y="441420"/>
                  </a:cubicBezTo>
                  <a:cubicBezTo>
                    <a:pt x="1187054" y="366808"/>
                    <a:pt x="1225819" y="364932"/>
                    <a:pt x="1276255" y="304284"/>
                  </a:cubicBezTo>
                  <a:close/>
                  <a:moveTo>
                    <a:pt x="1101813" y="384523"/>
                  </a:moveTo>
                  <a:cubicBezTo>
                    <a:pt x="1160794" y="425997"/>
                    <a:pt x="1195599" y="418494"/>
                    <a:pt x="1184970" y="491856"/>
                  </a:cubicBezTo>
                  <a:cubicBezTo>
                    <a:pt x="1129740" y="487688"/>
                    <a:pt x="1092434" y="412450"/>
                    <a:pt x="1101813" y="384523"/>
                  </a:cubicBezTo>
                  <a:close/>
                  <a:moveTo>
                    <a:pt x="1316687" y="406615"/>
                  </a:moveTo>
                  <a:cubicBezTo>
                    <a:pt x="1330026" y="437460"/>
                    <a:pt x="1294595" y="526244"/>
                    <a:pt x="1232071" y="536040"/>
                  </a:cubicBezTo>
                  <a:cubicBezTo>
                    <a:pt x="1213522" y="453716"/>
                    <a:pt x="1253538" y="459135"/>
                    <a:pt x="1316687" y="406615"/>
                  </a:cubicBezTo>
                  <a:close/>
                  <a:moveTo>
                    <a:pt x="1228737" y="632118"/>
                  </a:moveTo>
                  <a:cubicBezTo>
                    <a:pt x="1223109" y="543751"/>
                    <a:pt x="1263542" y="556047"/>
                    <a:pt x="1337528" y="512489"/>
                  </a:cubicBezTo>
                  <a:cubicBezTo>
                    <a:pt x="1346073" y="546460"/>
                    <a:pt x="1294804" y="632327"/>
                    <a:pt x="1228737" y="632118"/>
                  </a:cubicBezTo>
                  <a:close/>
                  <a:moveTo>
                    <a:pt x="1109732" y="474558"/>
                  </a:moveTo>
                  <a:cubicBezTo>
                    <a:pt x="1174132" y="537082"/>
                    <a:pt x="1218316" y="534372"/>
                    <a:pt x="1191014" y="622740"/>
                  </a:cubicBezTo>
                  <a:cubicBezTo>
                    <a:pt x="1123905" y="606900"/>
                    <a:pt x="1092642" y="507070"/>
                    <a:pt x="1109732" y="474558"/>
                  </a:cubicBezTo>
                  <a:close/>
                  <a:moveTo>
                    <a:pt x="1336903" y="632744"/>
                  </a:moveTo>
                  <a:cubicBezTo>
                    <a:pt x="1339821" y="669841"/>
                    <a:pt x="1270836" y="750914"/>
                    <a:pt x="1201434" y="738618"/>
                  </a:cubicBezTo>
                  <a:cubicBezTo>
                    <a:pt x="1211438" y="645248"/>
                    <a:pt x="1251662" y="665256"/>
                    <a:pt x="1336903" y="632744"/>
                  </a:cubicBezTo>
                  <a:close/>
                  <a:moveTo>
                    <a:pt x="1329817" y="777799"/>
                  </a:moveTo>
                  <a:cubicBezTo>
                    <a:pt x="1316895" y="812813"/>
                    <a:pt x="1220400" y="857622"/>
                    <a:pt x="1162461" y="817815"/>
                  </a:cubicBezTo>
                  <a:cubicBezTo>
                    <a:pt x="1210396" y="736950"/>
                    <a:pt x="1238740" y="771964"/>
                    <a:pt x="1329817" y="777799"/>
                  </a:cubicBezTo>
                  <a:close/>
                  <a:moveTo>
                    <a:pt x="1095560" y="585017"/>
                  </a:moveTo>
                  <a:cubicBezTo>
                    <a:pt x="1150998" y="656503"/>
                    <a:pt x="1195390" y="660254"/>
                    <a:pt x="1155792" y="744453"/>
                  </a:cubicBezTo>
                  <a:cubicBezTo>
                    <a:pt x="1090975" y="719027"/>
                    <a:pt x="1074094" y="615029"/>
                    <a:pt x="1095560" y="585017"/>
                  </a:cubicBezTo>
                  <a:close/>
                  <a:moveTo>
                    <a:pt x="1277088" y="892219"/>
                  </a:moveTo>
                  <a:cubicBezTo>
                    <a:pt x="1257081" y="923897"/>
                    <a:pt x="1153499" y="947240"/>
                    <a:pt x="1105147" y="896178"/>
                  </a:cubicBezTo>
                  <a:cubicBezTo>
                    <a:pt x="1169130" y="827194"/>
                    <a:pt x="1189346" y="867417"/>
                    <a:pt x="1277088" y="892219"/>
                  </a:cubicBezTo>
                  <a:close/>
                  <a:moveTo>
                    <a:pt x="1082013" y="702354"/>
                  </a:moveTo>
                  <a:cubicBezTo>
                    <a:pt x="1109732" y="784052"/>
                    <a:pt x="1148706" y="801350"/>
                    <a:pt x="1086598" y="864916"/>
                  </a:cubicBezTo>
                  <a:cubicBezTo>
                    <a:pt x="1035954" y="821775"/>
                    <a:pt x="1053044" y="722570"/>
                    <a:pt x="1082013" y="702354"/>
                  </a:cubicBezTo>
                  <a:close/>
                  <a:moveTo>
                    <a:pt x="1215190" y="976418"/>
                  </a:moveTo>
                  <a:cubicBezTo>
                    <a:pt x="1195390" y="1008096"/>
                    <a:pt x="1091600" y="1031439"/>
                    <a:pt x="1043457" y="980169"/>
                  </a:cubicBezTo>
                  <a:cubicBezTo>
                    <a:pt x="1107231" y="911184"/>
                    <a:pt x="1127448" y="951616"/>
                    <a:pt x="1215190" y="976418"/>
                  </a:cubicBezTo>
                  <a:close/>
                  <a:moveTo>
                    <a:pt x="1038663" y="813855"/>
                  </a:moveTo>
                  <a:cubicBezTo>
                    <a:pt x="1035120" y="906391"/>
                    <a:pt x="1067633" y="938486"/>
                    <a:pt x="981141" y="978293"/>
                  </a:cubicBezTo>
                  <a:cubicBezTo>
                    <a:pt x="946961" y="915769"/>
                    <a:pt x="1001983" y="823234"/>
                    <a:pt x="1038663" y="813855"/>
                  </a:cubicBezTo>
                  <a:close/>
                  <a:moveTo>
                    <a:pt x="1138702" y="1086460"/>
                  </a:moveTo>
                  <a:cubicBezTo>
                    <a:pt x="1109524" y="1113762"/>
                    <a:pt x="995939" y="1110636"/>
                    <a:pt x="959466" y="1044986"/>
                  </a:cubicBezTo>
                  <a:cubicBezTo>
                    <a:pt x="1043874" y="990381"/>
                    <a:pt x="1054294" y="1037483"/>
                    <a:pt x="1138702" y="1086460"/>
                  </a:cubicBezTo>
                  <a:close/>
                  <a:moveTo>
                    <a:pt x="1027617" y="1163990"/>
                  </a:moveTo>
                  <a:cubicBezTo>
                    <a:pt x="994480" y="1184831"/>
                    <a:pt x="886105" y="1159822"/>
                    <a:pt x="863804" y="1089795"/>
                  </a:cubicBezTo>
                  <a:cubicBezTo>
                    <a:pt x="955090" y="1053531"/>
                    <a:pt x="955923" y="1100841"/>
                    <a:pt x="1027617" y="1163990"/>
                  </a:cubicBezTo>
                  <a:close/>
                  <a:moveTo>
                    <a:pt x="953005" y="904515"/>
                  </a:moveTo>
                  <a:cubicBezTo>
                    <a:pt x="919451" y="1000594"/>
                    <a:pt x="943210" y="1044777"/>
                    <a:pt x="839628" y="1058949"/>
                  </a:cubicBezTo>
                  <a:cubicBezTo>
                    <a:pt x="823789" y="982253"/>
                    <a:pt x="911531" y="902639"/>
                    <a:pt x="953005" y="904515"/>
                  </a:cubicBezTo>
                  <a:close/>
                  <a:moveTo>
                    <a:pt x="319428" y="0"/>
                  </a:moveTo>
                  <a:cubicBezTo>
                    <a:pt x="326723" y="66276"/>
                    <a:pt x="353400" y="85658"/>
                    <a:pt x="296086" y="123381"/>
                  </a:cubicBezTo>
                  <a:cubicBezTo>
                    <a:pt x="264824" y="82532"/>
                    <a:pt x="294210" y="10629"/>
                    <a:pt x="319428" y="0"/>
                  </a:cubicBezTo>
                  <a:close/>
                  <a:moveTo>
                    <a:pt x="240440" y="66692"/>
                  </a:moveTo>
                  <a:cubicBezTo>
                    <a:pt x="262115" y="129633"/>
                    <a:pt x="292334" y="142763"/>
                    <a:pt x="244608" y="192157"/>
                  </a:cubicBezTo>
                  <a:cubicBezTo>
                    <a:pt x="205426" y="159020"/>
                    <a:pt x="218139" y="82532"/>
                    <a:pt x="240440" y="66692"/>
                  </a:cubicBezTo>
                  <a:close/>
                  <a:moveTo>
                    <a:pt x="403627" y="136719"/>
                  </a:moveTo>
                  <a:cubicBezTo>
                    <a:pt x="401126" y="163188"/>
                    <a:pt x="342771" y="211540"/>
                    <a:pt x="295669" y="194658"/>
                  </a:cubicBezTo>
                  <a:cubicBezTo>
                    <a:pt x="314009" y="130467"/>
                    <a:pt x="339853" y="149433"/>
                    <a:pt x="403627" y="136719"/>
                  </a:cubicBezTo>
                  <a:close/>
                  <a:moveTo>
                    <a:pt x="333809" y="214041"/>
                  </a:moveTo>
                  <a:cubicBezTo>
                    <a:pt x="333809" y="240718"/>
                    <a:pt x="280455" y="294488"/>
                    <a:pt x="232103" y="282192"/>
                  </a:cubicBezTo>
                  <a:cubicBezTo>
                    <a:pt x="243983" y="216333"/>
                    <a:pt x="271493" y="232798"/>
                    <a:pt x="333809" y="214041"/>
                  </a:cubicBezTo>
                  <a:close/>
                  <a:moveTo>
                    <a:pt x="184376" y="137761"/>
                  </a:moveTo>
                  <a:cubicBezTo>
                    <a:pt x="207093" y="203412"/>
                    <a:pt x="238564" y="216959"/>
                    <a:pt x="188753" y="268437"/>
                  </a:cubicBezTo>
                  <a:cubicBezTo>
                    <a:pt x="147904" y="234048"/>
                    <a:pt x="161242" y="154226"/>
                    <a:pt x="184376" y="137761"/>
                  </a:cubicBezTo>
                  <a:close/>
                  <a:moveTo>
                    <a:pt x="103720" y="226546"/>
                  </a:moveTo>
                  <a:cubicBezTo>
                    <a:pt x="148321" y="280108"/>
                    <a:pt x="182501" y="281775"/>
                    <a:pt x="154156" y="347425"/>
                  </a:cubicBezTo>
                  <a:cubicBezTo>
                    <a:pt x="103720" y="329710"/>
                    <a:pt x="87881" y="250305"/>
                    <a:pt x="103720" y="226546"/>
                  </a:cubicBezTo>
                  <a:close/>
                  <a:moveTo>
                    <a:pt x="273786" y="293863"/>
                  </a:moveTo>
                  <a:cubicBezTo>
                    <a:pt x="280038" y="322624"/>
                    <a:pt x="234812" y="393485"/>
                    <a:pt x="179374" y="391401"/>
                  </a:cubicBezTo>
                  <a:cubicBezTo>
                    <a:pt x="176873" y="317205"/>
                    <a:pt x="210636" y="328668"/>
                    <a:pt x="273786" y="293863"/>
                  </a:cubicBezTo>
                  <a:close/>
                  <a:moveTo>
                    <a:pt x="62038" y="304284"/>
                  </a:moveTo>
                  <a:cubicBezTo>
                    <a:pt x="112474" y="364932"/>
                    <a:pt x="151447" y="366808"/>
                    <a:pt x="119351" y="441420"/>
                  </a:cubicBezTo>
                  <a:cubicBezTo>
                    <a:pt x="62038" y="421204"/>
                    <a:pt x="44114" y="331169"/>
                    <a:pt x="62038" y="304284"/>
                  </a:cubicBezTo>
                  <a:close/>
                  <a:moveTo>
                    <a:pt x="236480" y="384523"/>
                  </a:moveTo>
                  <a:cubicBezTo>
                    <a:pt x="245858" y="412450"/>
                    <a:pt x="208761" y="487688"/>
                    <a:pt x="153323" y="491856"/>
                  </a:cubicBezTo>
                  <a:cubicBezTo>
                    <a:pt x="142902" y="418494"/>
                    <a:pt x="177499" y="425997"/>
                    <a:pt x="236480" y="384523"/>
                  </a:cubicBezTo>
                  <a:close/>
                  <a:moveTo>
                    <a:pt x="106221" y="536040"/>
                  </a:moveTo>
                  <a:cubicBezTo>
                    <a:pt x="43697" y="526244"/>
                    <a:pt x="8475" y="437460"/>
                    <a:pt x="21605" y="406615"/>
                  </a:cubicBezTo>
                  <a:cubicBezTo>
                    <a:pt x="84755" y="459135"/>
                    <a:pt x="124978" y="453716"/>
                    <a:pt x="106221" y="536040"/>
                  </a:cubicBezTo>
                  <a:close/>
                  <a:moveTo>
                    <a:pt x="972" y="512489"/>
                  </a:moveTo>
                  <a:cubicBezTo>
                    <a:pt x="74751" y="556047"/>
                    <a:pt x="115391" y="543751"/>
                    <a:pt x="109764" y="632118"/>
                  </a:cubicBezTo>
                  <a:cubicBezTo>
                    <a:pt x="43697" y="632327"/>
                    <a:pt x="-7781" y="546460"/>
                    <a:pt x="972" y="512489"/>
                  </a:cubicBezTo>
                  <a:close/>
                  <a:moveTo>
                    <a:pt x="236063" y="474558"/>
                  </a:moveTo>
                  <a:cubicBezTo>
                    <a:pt x="252944" y="507070"/>
                    <a:pt x="221682" y="606900"/>
                    <a:pt x="154573" y="622740"/>
                  </a:cubicBezTo>
                  <a:cubicBezTo>
                    <a:pt x="127271" y="534372"/>
                    <a:pt x="171663" y="537082"/>
                    <a:pt x="236063" y="474558"/>
                  </a:cubicBezTo>
                  <a:close/>
                  <a:moveTo>
                    <a:pt x="1389" y="632744"/>
                  </a:moveTo>
                  <a:cubicBezTo>
                    <a:pt x="86630" y="665256"/>
                    <a:pt x="127063" y="645248"/>
                    <a:pt x="136858" y="738618"/>
                  </a:cubicBezTo>
                  <a:cubicBezTo>
                    <a:pt x="67665" y="750914"/>
                    <a:pt x="-1529" y="669841"/>
                    <a:pt x="1389" y="632744"/>
                  </a:cubicBezTo>
                  <a:close/>
                  <a:moveTo>
                    <a:pt x="8684" y="777799"/>
                  </a:moveTo>
                  <a:cubicBezTo>
                    <a:pt x="99760" y="771964"/>
                    <a:pt x="128105" y="736950"/>
                    <a:pt x="175831" y="817815"/>
                  </a:cubicBezTo>
                  <a:cubicBezTo>
                    <a:pt x="118101" y="857622"/>
                    <a:pt x="21605" y="812813"/>
                    <a:pt x="8684" y="777799"/>
                  </a:cubicBezTo>
                  <a:close/>
                  <a:moveTo>
                    <a:pt x="242732" y="585017"/>
                  </a:moveTo>
                  <a:cubicBezTo>
                    <a:pt x="264407" y="615029"/>
                    <a:pt x="247526" y="719027"/>
                    <a:pt x="182709" y="744453"/>
                  </a:cubicBezTo>
                  <a:cubicBezTo>
                    <a:pt x="142902" y="660254"/>
                    <a:pt x="187502" y="656503"/>
                    <a:pt x="242732" y="585017"/>
                  </a:cubicBezTo>
                  <a:close/>
                  <a:moveTo>
                    <a:pt x="61204" y="892219"/>
                  </a:moveTo>
                  <a:cubicBezTo>
                    <a:pt x="149154" y="867417"/>
                    <a:pt x="169371" y="827194"/>
                    <a:pt x="233145" y="896178"/>
                  </a:cubicBezTo>
                  <a:cubicBezTo>
                    <a:pt x="185002" y="947240"/>
                    <a:pt x="81212" y="923897"/>
                    <a:pt x="61204" y="892219"/>
                  </a:cubicBezTo>
                  <a:close/>
                  <a:moveTo>
                    <a:pt x="256487" y="702354"/>
                  </a:moveTo>
                  <a:cubicBezTo>
                    <a:pt x="285248" y="722570"/>
                    <a:pt x="302547" y="821775"/>
                    <a:pt x="251902" y="864916"/>
                  </a:cubicBezTo>
                  <a:cubicBezTo>
                    <a:pt x="189795" y="801350"/>
                    <a:pt x="228768" y="784052"/>
                    <a:pt x="256487" y="702354"/>
                  </a:cubicBezTo>
                  <a:close/>
                  <a:moveTo>
                    <a:pt x="123103" y="976418"/>
                  </a:moveTo>
                  <a:cubicBezTo>
                    <a:pt x="211053" y="951616"/>
                    <a:pt x="231269" y="911184"/>
                    <a:pt x="295044" y="980169"/>
                  </a:cubicBezTo>
                  <a:cubicBezTo>
                    <a:pt x="246900" y="1031439"/>
                    <a:pt x="143110" y="1008096"/>
                    <a:pt x="123103" y="976418"/>
                  </a:cubicBezTo>
                  <a:close/>
                  <a:moveTo>
                    <a:pt x="302130" y="811562"/>
                  </a:moveTo>
                  <a:cubicBezTo>
                    <a:pt x="338811" y="820733"/>
                    <a:pt x="393832" y="913477"/>
                    <a:pt x="359652" y="975792"/>
                  </a:cubicBezTo>
                  <a:cubicBezTo>
                    <a:pt x="273160" y="935985"/>
                    <a:pt x="305673" y="903890"/>
                    <a:pt x="302130" y="811562"/>
                  </a:cubicBezTo>
                  <a:close/>
                  <a:moveTo>
                    <a:pt x="204592" y="1079166"/>
                  </a:moveTo>
                  <a:cubicBezTo>
                    <a:pt x="289000" y="1030188"/>
                    <a:pt x="299421" y="983087"/>
                    <a:pt x="383620" y="1037691"/>
                  </a:cubicBezTo>
                  <a:cubicBezTo>
                    <a:pt x="347356" y="1103342"/>
                    <a:pt x="233562" y="1106676"/>
                    <a:pt x="204592" y="1079166"/>
                  </a:cubicBezTo>
                  <a:close/>
                  <a:moveTo>
                    <a:pt x="310883" y="1159196"/>
                  </a:moveTo>
                  <a:cubicBezTo>
                    <a:pt x="382369" y="1095839"/>
                    <a:pt x="383203" y="1048737"/>
                    <a:pt x="474696" y="1085001"/>
                  </a:cubicBezTo>
                  <a:cubicBezTo>
                    <a:pt x="452396" y="1155028"/>
                    <a:pt x="344021" y="1179829"/>
                    <a:pt x="310883" y="1159196"/>
                  </a:cubicBezTo>
                  <a:close/>
                  <a:moveTo>
                    <a:pt x="385287" y="904515"/>
                  </a:moveTo>
                  <a:cubicBezTo>
                    <a:pt x="426970" y="902639"/>
                    <a:pt x="514712" y="982253"/>
                    <a:pt x="498872" y="1058949"/>
                  </a:cubicBezTo>
                  <a:cubicBezTo>
                    <a:pt x="395082" y="1044777"/>
                    <a:pt x="418842" y="1000594"/>
                    <a:pt x="385287" y="904515"/>
                  </a:cubicBezTo>
                  <a:close/>
                </a:path>
              </a:pathLst>
            </a:custGeom>
            <a:solidFill>
              <a:schemeClr val="bg1"/>
            </a:solidFill>
            <a:ln w="2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6" name="TextBox 1045"/>
            <p:cNvSpPr txBox="1"/>
            <p:nvPr/>
          </p:nvSpPr>
          <p:spPr>
            <a:xfrm>
              <a:off x="6852966" y="2708068"/>
              <a:ext cx="1082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1st Place Winner of </a:t>
              </a:r>
              <a:r>
                <a:rPr lang="en-GB" sz="11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Startup</a:t>
              </a:r>
              <a:r>
                <a:rPr lang="en-GB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GB" sz="11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Worldcup</a:t>
              </a:r>
              <a:endParaRPr lang="en-ID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65" name="Group 1064"/>
          <p:cNvGrpSpPr/>
          <p:nvPr/>
        </p:nvGrpSpPr>
        <p:grpSpPr>
          <a:xfrm>
            <a:off x="2567220" y="4460123"/>
            <a:ext cx="9481905" cy="2009664"/>
            <a:chOff x="2567220" y="4460123"/>
            <a:chExt cx="9481905" cy="2009664"/>
          </a:xfrm>
        </p:grpSpPr>
        <p:sp>
          <p:nvSpPr>
            <p:cNvPr id="1047" name="TextBox 1046"/>
            <p:cNvSpPr txBox="1"/>
            <p:nvPr/>
          </p:nvSpPr>
          <p:spPr>
            <a:xfrm>
              <a:off x="7668277" y="4500235"/>
              <a:ext cx="43808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 have participated in several international conferences organized by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Google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in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Silicon Valley - USA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, as well as the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hlinkClick r:id="rId8" action="ppaction://hlinkfile"/>
                </a:rPr>
                <a:t>UNCTAD &amp; ALIBABA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e-founder fellowship program in Hangzhou, China.</a:t>
              </a:r>
              <a:endPara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9" name="Rectangle: Rounded Corners 1048"/>
            <p:cNvSpPr/>
            <p:nvPr/>
          </p:nvSpPr>
          <p:spPr>
            <a:xfrm>
              <a:off x="2704380" y="4460123"/>
              <a:ext cx="2310514" cy="917275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48" name="Picture 4" descr="Enabling Australian and New Zealand startups with software and suppor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220" y="4532114"/>
              <a:ext cx="2537284" cy="77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0" name="Rectangle: Rounded Corners 1049"/>
            <p:cNvSpPr/>
            <p:nvPr/>
          </p:nvSpPr>
          <p:spPr>
            <a:xfrm>
              <a:off x="2704380" y="5460403"/>
              <a:ext cx="2309264" cy="917275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54" name="Picture 6" descr="Q&amp;A: Alibaba Looks to Change the Game in US B2B E-Commerce | Industrial ...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334" y="5464418"/>
              <a:ext cx="1692290" cy="95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0" name="Rectangle: Rounded Corners 1059"/>
            <p:cNvSpPr/>
            <p:nvPr/>
          </p:nvSpPr>
          <p:spPr>
            <a:xfrm>
              <a:off x="5085026" y="4460123"/>
              <a:ext cx="2310514" cy="917275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1" name="Rectangle: Rounded Corners 1060"/>
            <p:cNvSpPr/>
            <p:nvPr/>
          </p:nvSpPr>
          <p:spPr>
            <a:xfrm>
              <a:off x="5085026" y="5460403"/>
              <a:ext cx="2309264" cy="917275"/>
            </a:xfrm>
            <a:prstGeom prst="roundRect">
              <a:avLst>
                <a:gd name="adj" fmla="val 0"/>
              </a:avLst>
            </a:prstGeom>
            <a:solidFill>
              <a:srgbClr val="CC2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62" name="Picture 8" descr="UNCTAD Equips Business Managers to Help the World - GBS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036" y="4609615"/>
              <a:ext cx="2194494" cy="6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3" name="Picture 10" descr="Dukung Startup Indonesia, Fenox Venture Capital Siapin 14 Miliar dan ...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19" y="5412450"/>
              <a:ext cx="747478" cy="105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/>
          <p:nvPr/>
        </p:nvSpPr>
        <p:spPr>
          <a:xfrm>
            <a:off x="4051301" y="1362075"/>
            <a:ext cx="1267460" cy="765811"/>
          </a:xfrm>
          <a:prstGeom prst="rightArrow">
            <a:avLst>
              <a:gd name="adj1" fmla="val 50000"/>
              <a:gd name="adj2" fmla="val 118239"/>
            </a:avLst>
          </a:prstGeom>
          <a:solidFill>
            <a:srgbClr val="AC424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4172585" y="4837219"/>
            <a:ext cx="1080000" cy="1080000"/>
          </a:xfrm>
          <a:prstGeom prst="ellipse">
            <a:avLst/>
          </a:prstGeom>
          <a:solidFill>
            <a:srgbClr val="425266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6050915" y="3015404"/>
            <a:ext cx="1080000" cy="1080000"/>
          </a:xfrm>
          <a:prstGeom prst="ellipse">
            <a:avLst/>
          </a:prstGeom>
          <a:solidFill>
            <a:srgbClr val="7030A0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9" name="Google Shape;269;p39"/>
          <p:cNvSpPr/>
          <p:nvPr/>
        </p:nvSpPr>
        <p:spPr>
          <a:xfrm>
            <a:off x="4114800" y="2941108"/>
            <a:ext cx="1080000" cy="1080000"/>
          </a:xfrm>
          <a:prstGeom prst="ellipse">
            <a:avLst/>
          </a:prstGeom>
          <a:solidFill>
            <a:srgbClr val="C43133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5948468" y="1109768"/>
            <a:ext cx="1142800" cy="1142800"/>
          </a:xfrm>
          <a:prstGeom prst="ellipse">
            <a:avLst/>
          </a:prstGeom>
          <a:solidFill>
            <a:srgbClr val="F24343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36092" y="532129"/>
            <a:ext cx="2343785" cy="2340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9"/>
          <p:cNvGrpSpPr/>
          <p:nvPr/>
        </p:nvGrpSpPr>
        <p:grpSpPr>
          <a:xfrm>
            <a:off x="1555115" y="671832"/>
            <a:ext cx="8089900" cy="5734049"/>
            <a:chOff x="9460701" y="6056890"/>
            <a:chExt cx="8089679" cy="4641190"/>
          </a:xfrm>
        </p:grpSpPr>
        <p:sp>
          <p:nvSpPr>
            <p:cNvPr id="273" name="Google Shape;273;p39"/>
            <p:cNvSpPr/>
            <p:nvPr/>
          </p:nvSpPr>
          <p:spPr>
            <a:xfrm>
              <a:off x="13374985" y="7528766"/>
              <a:ext cx="2119107" cy="1692537"/>
            </a:xfrm>
            <a:custGeom>
              <a:avLst/>
              <a:gdLst/>
              <a:ahLst/>
              <a:cxnLst/>
              <a:rect l="l" t="t" r="r" b="b"/>
              <a:pathLst>
                <a:path w="9649" h="9651" extrusionOk="0">
                  <a:moveTo>
                    <a:pt x="4922" y="1"/>
                  </a:moveTo>
                  <a:cubicBezTo>
                    <a:pt x="4890" y="1"/>
                    <a:pt x="4858" y="2"/>
                    <a:pt x="4826" y="2"/>
                  </a:cubicBezTo>
                  <a:lnTo>
                    <a:pt x="4826" y="1251"/>
                  </a:lnTo>
                  <a:cubicBezTo>
                    <a:pt x="4858" y="1251"/>
                    <a:pt x="4890" y="1251"/>
                    <a:pt x="4922" y="1253"/>
                  </a:cubicBezTo>
                  <a:lnTo>
                    <a:pt x="4925" y="1253"/>
                  </a:lnTo>
                  <a:cubicBezTo>
                    <a:pt x="6858" y="1309"/>
                    <a:pt x="8395" y="2891"/>
                    <a:pt x="8395" y="4825"/>
                  </a:cubicBezTo>
                  <a:cubicBezTo>
                    <a:pt x="8395" y="4845"/>
                    <a:pt x="8393" y="4864"/>
                    <a:pt x="8393" y="4883"/>
                  </a:cubicBezTo>
                  <a:cubicBezTo>
                    <a:pt x="8361" y="6814"/>
                    <a:pt x="6800" y="8371"/>
                    <a:pt x="4869" y="8396"/>
                  </a:cubicBezTo>
                  <a:cubicBezTo>
                    <a:pt x="4853" y="8397"/>
                    <a:pt x="4837" y="8397"/>
                    <a:pt x="4820" y="8397"/>
                  </a:cubicBezTo>
                  <a:cubicBezTo>
                    <a:pt x="2911" y="8397"/>
                    <a:pt x="1336" y="6893"/>
                    <a:pt x="1253" y="4979"/>
                  </a:cubicBezTo>
                  <a:lnTo>
                    <a:pt x="1253" y="4971"/>
                  </a:lnTo>
                  <a:cubicBezTo>
                    <a:pt x="1251" y="4942"/>
                    <a:pt x="1251" y="4912"/>
                    <a:pt x="1251" y="4883"/>
                  </a:cubicBezTo>
                  <a:lnTo>
                    <a:pt x="2" y="4883"/>
                  </a:lnTo>
                  <a:cubicBezTo>
                    <a:pt x="2" y="4913"/>
                    <a:pt x="2" y="4944"/>
                    <a:pt x="1" y="4976"/>
                  </a:cubicBezTo>
                  <a:lnTo>
                    <a:pt x="1" y="4979"/>
                  </a:lnTo>
                  <a:cubicBezTo>
                    <a:pt x="23" y="5762"/>
                    <a:pt x="238" y="6528"/>
                    <a:pt x="627" y="7208"/>
                  </a:cubicBezTo>
                  <a:cubicBezTo>
                    <a:pt x="1484" y="8717"/>
                    <a:pt x="3085" y="9650"/>
                    <a:pt x="4822" y="9650"/>
                  </a:cubicBezTo>
                  <a:cubicBezTo>
                    <a:pt x="7468" y="9650"/>
                    <a:pt x="9614" y="7520"/>
                    <a:pt x="9646" y="4883"/>
                  </a:cubicBezTo>
                  <a:cubicBezTo>
                    <a:pt x="9646" y="4864"/>
                    <a:pt x="9647" y="4845"/>
                    <a:pt x="9647" y="4825"/>
                  </a:cubicBezTo>
                  <a:cubicBezTo>
                    <a:pt x="9649" y="3088"/>
                    <a:pt x="8714" y="1483"/>
                    <a:pt x="7200" y="628"/>
                  </a:cubicBezTo>
                  <a:cubicBezTo>
                    <a:pt x="6746" y="369"/>
                    <a:pt x="6251" y="186"/>
                    <a:pt x="5737" y="87"/>
                  </a:cubicBezTo>
                  <a:cubicBezTo>
                    <a:pt x="5468" y="36"/>
                    <a:pt x="5195" y="7"/>
                    <a:pt x="4922" y="1"/>
                  </a:cubicBezTo>
                  <a:close/>
                </a:path>
              </a:pathLst>
            </a:custGeom>
            <a:gradFill>
              <a:gsLst>
                <a:gs pos="0">
                  <a:srgbClr val="425266"/>
                </a:gs>
                <a:gs pos="24000">
                  <a:srgbClr val="425266"/>
                </a:gs>
                <a:gs pos="70000">
                  <a:srgbClr val="D42D2D"/>
                </a:gs>
                <a:gs pos="100000">
                  <a:srgbClr val="FF3535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5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1533253" y="7532541"/>
              <a:ext cx="2118448" cy="1692185"/>
            </a:xfrm>
            <a:custGeom>
              <a:avLst/>
              <a:gdLst/>
              <a:ahLst/>
              <a:cxnLst/>
              <a:rect l="l" t="t" r="r" b="b"/>
              <a:pathLst>
                <a:path w="9646" h="9649" extrusionOk="0">
                  <a:moveTo>
                    <a:pt x="4824" y="1"/>
                  </a:moveTo>
                  <a:cubicBezTo>
                    <a:pt x="2159" y="1"/>
                    <a:pt x="1" y="2161"/>
                    <a:pt x="1" y="4826"/>
                  </a:cubicBezTo>
                  <a:lnTo>
                    <a:pt x="1" y="4883"/>
                  </a:lnTo>
                  <a:cubicBezTo>
                    <a:pt x="31" y="7486"/>
                    <a:pt x="2121" y="9594"/>
                    <a:pt x="4724" y="9647"/>
                  </a:cubicBezTo>
                  <a:cubicBezTo>
                    <a:pt x="4756" y="9647"/>
                    <a:pt x="4790" y="9649"/>
                    <a:pt x="4824" y="9649"/>
                  </a:cubicBezTo>
                  <a:lnTo>
                    <a:pt x="4829" y="9649"/>
                  </a:lnTo>
                  <a:cubicBezTo>
                    <a:pt x="4861" y="9649"/>
                    <a:pt x="4893" y="9649"/>
                    <a:pt x="4925" y="9647"/>
                  </a:cubicBezTo>
                  <a:cubicBezTo>
                    <a:pt x="5725" y="9633"/>
                    <a:pt x="6508" y="9417"/>
                    <a:pt x="7205" y="9021"/>
                  </a:cubicBezTo>
                  <a:cubicBezTo>
                    <a:pt x="6508" y="8626"/>
                    <a:pt x="5725" y="8411"/>
                    <a:pt x="4925" y="8395"/>
                  </a:cubicBezTo>
                  <a:cubicBezTo>
                    <a:pt x="4893" y="8397"/>
                    <a:pt x="4861" y="8397"/>
                    <a:pt x="4829" y="8397"/>
                  </a:cubicBezTo>
                  <a:lnTo>
                    <a:pt x="4824" y="8397"/>
                  </a:lnTo>
                  <a:cubicBezTo>
                    <a:pt x="4790" y="8397"/>
                    <a:pt x="4756" y="8397"/>
                    <a:pt x="4724" y="8395"/>
                  </a:cubicBezTo>
                  <a:cubicBezTo>
                    <a:pt x="2817" y="8344"/>
                    <a:pt x="1283" y="6795"/>
                    <a:pt x="1253" y="4883"/>
                  </a:cubicBezTo>
                  <a:cubicBezTo>
                    <a:pt x="1253" y="4863"/>
                    <a:pt x="1251" y="4843"/>
                    <a:pt x="1251" y="4824"/>
                  </a:cubicBezTo>
                  <a:cubicBezTo>
                    <a:pt x="1251" y="2851"/>
                    <a:pt x="2851" y="1252"/>
                    <a:pt x="4824" y="1252"/>
                  </a:cubicBezTo>
                  <a:cubicBezTo>
                    <a:pt x="6745" y="1252"/>
                    <a:pt x="8313" y="2768"/>
                    <a:pt x="8393" y="4670"/>
                  </a:cubicBezTo>
                  <a:lnTo>
                    <a:pt x="8393" y="4674"/>
                  </a:lnTo>
                  <a:cubicBezTo>
                    <a:pt x="8396" y="4723"/>
                    <a:pt x="8396" y="4774"/>
                    <a:pt x="8396" y="4824"/>
                  </a:cubicBezTo>
                  <a:cubicBezTo>
                    <a:pt x="8396" y="4845"/>
                    <a:pt x="8396" y="4863"/>
                    <a:pt x="8396" y="4883"/>
                  </a:cubicBezTo>
                  <a:lnTo>
                    <a:pt x="9644" y="4883"/>
                  </a:lnTo>
                  <a:cubicBezTo>
                    <a:pt x="9644" y="4863"/>
                    <a:pt x="9642" y="4843"/>
                    <a:pt x="9642" y="4824"/>
                  </a:cubicBezTo>
                  <a:cubicBezTo>
                    <a:pt x="9644" y="4778"/>
                    <a:pt x="9644" y="4728"/>
                    <a:pt x="9645" y="4680"/>
                  </a:cubicBezTo>
                  <a:lnTo>
                    <a:pt x="9645" y="4672"/>
                  </a:lnTo>
                  <a:cubicBezTo>
                    <a:pt x="9623" y="3889"/>
                    <a:pt x="9407" y="3124"/>
                    <a:pt x="9019" y="2443"/>
                  </a:cubicBezTo>
                  <a:cubicBezTo>
                    <a:pt x="8163" y="933"/>
                    <a:pt x="6560" y="1"/>
                    <a:pt x="4824" y="1"/>
                  </a:cubicBezTo>
                  <a:close/>
                </a:path>
              </a:pathLst>
            </a:custGeom>
            <a:gradFill>
              <a:gsLst>
                <a:gs pos="0">
                  <a:srgbClr val="425266"/>
                </a:gs>
                <a:gs pos="24000">
                  <a:srgbClr val="425266"/>
                </a:gs>
                <a:gs pos="70000">
                  <a:srgbClr val="D42D2D"/>
                </a:gs>
                <a:gs pos="100000">
                  <a:srgbClr val="FF3535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5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4242033" y="7269076"/>
              <a:ext cx="214346" cy="31568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425266"/>
                </a:gs>
                <a:gs pos="24000">
                  <a:srgbClr val="425266"/>
                </a:gs>
                <a:gs pos="70000">
                  <a:srgbClr val="D42D2D"/>
                </a:gs>
                <a:gs pos="100000">
                  <a:srgbClr val="FF3535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5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76" name="Google Shape;276;p39"/>
            <p:cNvGrpSpPr/>
            <p:nvPr/>
          </p:nvGrpSpPr>
          <p:grpSpPr>
            <a:xfrm>
              <a:off x="13382744" y="6056890"/>
              <a:ext cx="4167636" cy="1692185"/>
              <a:chOff x="5939843" y="2824811"/>
              <a:chExt cx="795880" cy="404655"/>
            </a:xfrm>
          </p:grpSpPr>
          <p:sp>
            <p:nvSpPr>
              <p:cNvPr id="277" name="Google Shape;277;p39"/>
              <p:cNvSpPr/>
              <p:nvPr/>
            </p:nvSpPr>
            <p:spPr>
              <a:xfrm>
                <a:off x="6137952" y="2824811"/>
                <a:ext cx="597771" cy="301698"/>
              </a:xfrm>
              <a:custGeom>
                <a:avLst/>
                <a:gdLst/>
                <a:ahLst/>
                <a:cxnLst/>
                <a:rect l="l" t="t" r="r" b="b"/>
                <a:pathLst>
                  <a:path w="14253" h="7194" extrusionOk="0">
                    <a:moveTo>
                      <a:pt x="1" y="1"/>
                    </a:moveTo>
                    <a:lnTo>
                      <a:pt x="1" y="1255"/>
                    </a:lnTo>
                    <a:cubicBezTo>
                      <a:pt x="1972" y="1256"/>
                      <a:pt x="3570" y="2856"/>
                      <a:pt x="3570" y="4826"/>
                    </a:cubicBezTo>
                    <a:lnTo>
                      <a:pt x="3570" y="4827"/>
                    </a:lnTo>
                    <a:cubicBezTo>
                      <a:pt x="3570" y="4994"/>
                      <a:pt x="3578" y="5160"/>
                      <a:pt x="3594" y="5322"/>
                    </a:cubicBezTo>
                    <a:cubicBezTo>
                      <a:pt x="3703" y="6385"/>
                      <a:pt x="4598" y="7194"/>
                      <a:pt x="5668" y="7194"/>
                    </a:cubicBezTo>
                    <a:lnTo>
                      <a:pt x="14253" y="7194"/>
                    </a:lnTo>
                    <a:lnTo>
                      <a:pt x="14253" y="6015"/>
                    </a:lnTo>
                    <a:lnTo>
                      <a:pt x="5982" y="6017"/>
                    </a:lnTo>
                    <a:cubicBezTo>
                      <a:pt x="5333" y="6017"/>
                      <a:pt x="4819" y="5485"/>
                      <a:pt x="4821" y="4838"/>
                    </a:cubicBezTo>
                    <a:lnTo>
                      <a:pt x="4821" y="4826"/>
                    </a:lnTo>
                    <a:cubicBezTo>
                      <a:pt x="4821" y="2163"/>
                      <a:pt x="2662" y="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5266"/>
                  </a:gs>
                  <a:gs pos="24000">
                    <a:srgbClr val="425266"/>
                  </a:gs>
                  <a:gs pos="70000">
                    <a:srgbClr val="D42D2D"/>
                  </a:gs>
                  <a:gs pos="100000">
                    <a:srgbClr val="FF3535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5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5939843" y="2824811"/>
                <a:ext cx="202151" cy="404655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9649" extrusionOk="0">
                    <a:moveTo>
                      <a:pt x="4819" y="1"/>
                    </a:moveTo>
                    <a:cubicBezTo>
                      <a:pt x="2161" y="4"/>
                      <a:pt x="1" y="2167"/>
                      <a:pt x="1" y="4827"/>
                    </a:cubicBezTo>
                    <a:cubicBezTo>
                      <a:pt x="1" y="6565"/>
                      <a:pt x="934" y="8168"/>
                      <a:pt x="2446" y="9023"/>
                    </a:cubicBezTo>
                    <a:cubicBezTo>
                      <a:pt x="3141" y="9418"/>
                      <a:pt x="3924" y="9634"/>
                      <a:pt x="4725" y="9649"/>
                    </a:cubicBezTo>
                    <a:cubicBezTo>
                      <a:pt x="4757" y="9649"/>
                      <a:pt x="4789" y="9647"/>
                      <a:pt x="4819" y="9647"/>
                    </a:cubicBezTo>
                    <a:lnTo>
                      <a:pt x="4819" y="8398"/>
                    </a:lnTo>
                    <a:cubicBezTo>
                      <a:pt x="4787" y="8398"/>
                      <a:pt x="4757" y="8398"/>
                      <a:pt x="4725" y="8397"/>
                    </a:cubicBezTo>
                    <a:lnTo>
                      <a:pt x="4723" y="8397"/>
                    </a:lnTo>
                    <a:cubicBezTo>
                      <a:pt x="2742" y="8342"/>
                      <a:pt x="1165" y="6672"/>
                      <a:pt x="1256" y="4657"/>
                    </a:cubicBezTo>
                    <a:cubicBezTo>
                      <a:pt x="1340" y="2818"/>
                      <a:pt x="2843" y="1327"/>
                      <a:pt x="4685" y="1255"/>
                    </a:cubicBezTo>
                    <a:cubicBezTo>
                      <a:pt x="4730" y="1253"/>
                      <a:pt x="4774" y="1253"/>
                      <a:pt x="4819" y="1253"/>
                    </a:cubicBezTo>
                    <a:lnTo>
                      <a:pt x="48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425266"/>
                  </a:gs>
                  <a:gs pos="24000">
                    <a:srgbClr val="425266"/>
                  </a:gs>
                  <a:gs pos="70000">
                    <a:srgbClr val="D42D2D"/>
                  </a:gs>
                  <a:gs pos="100000">
                    <a:srgbClr val="FF3535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5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79" name="Google Shape;279;p39"/>
            <p:cNvSpPr/>
            <p:nvPr/>
          </p:nvSpPr>
          <p:spPr>
            <a:xfrm>
              <a:off x="9460701" y="9005543"/>
              <a:ext cx="4192096" cy="1692537"/>
            </a:xfrm>
            <a:custGeom>
              <a:avLst/>
              <a:gdLst/>
              <a:ahLst/>
              <a:cxnLst/>
              <a:rect l="l" t="t" r="r" b="b"/>
              <a:pathLst>
                <a:path w="19088" h="9651" extrusionOk="0">
                  <a:moveTo>
                    <a:pt x="14266" y="1"/>
                  </a:moveTo>
                  <a:lnTo>
                    <a:pt x="14266" y="1253"/>
                  </a:lnTo>
                  <a:cubicBezTo>
                    <a:pt x="14298" y="1253"/>
                    <a:pt x="14330" y="1253"/>
                    <a:pt x="14362" y="1255"/>
                  </a:cubicBezTo>
                  <a:cubicBezTo>
                    <a:pt x="16314" y="1309"/>
                    <a:pt x="17861" y="2922"/>
                    <a:pt x="17833" y="4874"/>
                  </a:cubicBezTo>
                  <a:cubicBezTo>
                    <a:pt x="17808" y="6827"/>
                    <a:pt x="16218" y="8396"/>
                    <a:pt x="14266" y="8398"/>
                  </a:cubicBezTo>
                  <a:lnTo>
                    <a:pt x="14261" y="8398"/>
                  </a:lnTo>
                  <a:cubicBezTo>
                    <a:pt x="12331" y="8398"/>
                    <a:pt x="10757" y="6867"/>
                    <a:pt x="10691" y="4952"/>
                  </a:cubicBezTo>
                  <a:lnTo>
                    <a:pt x="10691" y="4950"/>
                  </a:lnTo>
                  <a:cubicBezTo>
                    <a:pt x="10688" y="4909"/>
                    <a:pt x="10688" y="4867"/>
                    <a:pt x="10688" y="4825"/>
                  </a:cubicBezTo>
                  <a:cubicBezTo>
                    <a:pt x="10688" y="4784"/>
                    <a:pt x="10688" y="4744"/>
                    <a:pt x="10691" y="4704"/>
                  </a:cubicBezTo>
                  <a:lnTo>
                    <a:pt x="10691" y="4680"/>
                  </a:lnTo>
                  <a:cubicBezTo>
                    <a:pt x="10653" y="3432"/>
                    <a:pt x="9614" y="2446"/>
                    <a:pt x="8364" y="2446"/>
                  </a:cubicBezTo>
                  <a:cubicBezTo>
                    <a:pt x="8363" y="2446"/>
                    <a:pt x="8362" y="2446"/>
                    <a:pt x="8361" y="2446"/>
                  </a:cubicBezTo>
                  <a:cubicBezTo>
                    <a:pt x="6936" y="2446"/>
                    <a:pt x="2798" y="2449"/>
                    <a:pt x="1" y="2449"/>
                  </a:cubicBezTo>
                  <a:lnTo>
                    <a:pt x="1" y="3626"/>
                  </a:lnTo>
                  <a:lnTo>
                    <a:pt x="8387" y="3626"/>
                  </a:lnTo>
                  <a:cubicBezTo>
                    <a:pt x="8978" y="3626"/>
                    <a:pt x="9452" y="4113"/>
                    <a:pt x="9438" y="4704"/>
                  </a:cubicBezTo>
                  <a:lnTo>
                    <a:pt x="9438" y="4715"/>
                  </a:lnTo>
                  <a:cubicBezTo>
                    <a:pt x="9438" y="4752"/>
                    <a:pt x="9438" y="4789"/>
                    <a:pt x="9438" y="4825"/>
                  </a:cubicBezTo>
                  <a:cubicBezTo>
                    <a:pt x="9438" y="4862"/>
                    <a:pt x="9438" y="4901"/>
                    <a:pt x="9438" y="4939"/>
                  </a:cubicBezTo>
                  <a:cubicBezTo>
                    <a:pt x="9498" y="7558"/>
                    <a:pt x="11639" y="9650"/>
                    <a:pt x="14259" y="9650"/>
                  </a:cubicBezTo>
                  <a:cubicBezTo>
                    <a:pt x="14260" y="9650"/>
                    <a:pt x="14261" y="9650"/>
                    <a:pt x="14262" y="9650"/>
                  </a:cubicBezTo>
                  <a:lnTo>
                    <a:pt x="14267" y="9650"/>
                  </a:lnTo>
                  <a:cubicBezTo>
                    <a:pt x="16929" y="9647"/>
                    <a:pt x="19087" y="7488"/>
                    <a:pt x="19087" y="4825"/>
                  </a:cubicBezTo>
                  <a:cubicBezTo>
                    <a:pt x="19087" y="3088"/>
                    <a:pt x="18154" y="1484"/>
                    <a:pt x="16640" y="628"/>
                  </a:cubicBezTo>
                  <a:cubicBezTo>
                    <a:pt x="15945" y="233"/>
                    <a:pt x="15162" y="17"/>
                    <a:pt x="14362" y="2"/>
                  </a:cubicBezTo>
                  <a:cubicBezTo>
                    <a:pt x="14330" y="2"/>
                    <a:pt x="14298" y="1"/>
                    <a:pt x="14266" y="1"/>
                  </a:cubicBezTo>
                  <a:close/>
                </a:path>
              </a:pathLst>
            </a:custGeom>
            <a:gradFill>
              <a:gsLst>
                <a:gs pos="0">
                  <a:srgbClr val="425266"/>
                </a:gs>
                <a:gs pos="24000">
                  <a:srgbClr val="425266"/>
                </a:gs>
                <a:gs pos="70000">
                  <a:srgbClr val="D42D2D"/>
                </a:gs>
                <a:gs pos="100000">
                  <a:srgbClr val="FF3535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5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80" name="Google Shape;280;p39"/>
          <p:cNvSpPr/>
          <p:nvPr/>
        </p:nvSpPr>
        <p:spPr>
          <a:xfrm>
            <a:off x="8128635" y="619126"/>
            <a:ext cx="3011805" cy="2923540"/>
          </a:xfrm>
          <a:prstGeom prst="ellipse">
            <a:avLst/>
          </a:prstGeom>
          <a:blipFill rotWithShape="1">
            <a:blip r:embed="rId2"/>
            <a:stretch>
              <a:fillRect l="-13988" t="-16200" r="-3122"/>
            </a:stretch>
          </a:blip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144146" y="3530601"/>
            <a:ext cx="3011805" cy="2923540"/>
          </a:xfrm>
          <a:prstGeom prst="ellipse">
            <a:avLst/>
          </a:prstGeom>
          <a:blipFill rotWithShape="1">
            <a:blip r:embed="rId3"/>
            <a:stretch>
              <a:fillRect l="-34020" t="-16200" r="-56826"/>
            </a:stretch>
          </a:blip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157480" y="3530601"/>
            <a:ext cx="2987040" cy="2923540"/>
          </a:xfrm>
          <a:prstGeom prst="ellipse">
            <a:avLst/>
          </a:prstGeom>
          <a:solidFill>
            <a:srgbClr val="425266">
              <a:alpha val="49803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8107045" y="619126"/>
            <a:ext cx="3032760" cy="2923540"/>
          </a:xfrm>
          <a:prstGeom prst="ellipse">
            <a:avLst/>
          </a:prstGeom>
          <a:solidFill>
            <a:srgbClr val="F24343">
              <a:alpha val="49803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4280535" y="5088679"/>
            <a:ext cx="78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200">
                <a:solidFill>
                  <a:schemeClr val="lt1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1.0</a:t>
            </a:r>
            <a:endParaRPr sz="3200">
              <a:solidFill>
                <a:schemeClr val="lt1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4262755" y="3218180"/>
            <a:ext cx="78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200">
                <a:solidFill>
                  <a:schemeClr val="lt1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2.0</a:t>
            </a:r>
            <a:endParaRPr sz="3200">
              <a:solidFill>
                <a:schemeClr val="lt1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6195695" y="3303693"/>
            <a:ext cx="78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200">
                <a:solidFill>
                  <a:schemeClr val="lt1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3.0</a:t>
            </a:r>
            <a:endParaRPr sz="3200">
              <a:solidFill>
                <a:schemeClr val="lt1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6071659" y="1398693"/>
            <a:ext cx="78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200">
                <a:solidFill>
                  <a:schemeClr val="lt1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4.0</a:t>
            </a:r>
            <a:endParaRPr sz="3200">
              <a:solidFill>
                <a:schemeClr val="lt1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6358255" y="5227955"/>
            <a:ext cx="25972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2800">
                <a:solidFill>
                  <a:srgbClr val="425266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manufacturing</a:t>
            </a:r>
            <a:endParaRPr sz="2800">
              <a:solidFill>
                <a:srgbClr val="425266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r>
              <a:rPr lang="en-GB" sz="2800">
                <a:solidFill>
                  <a:srgbClr val="425266"/>
                </a:solidFill>
                <a:latin typeface="Open Sans Extrabold" panose="020B0906030804020204"/>
                <a:ea typeface="Open Sans Extrabold" panose="020B0906030804020204"/>
                <a:cs typeface="Open Sans Extrabold" panose="020B0906030804020204"/>
                <a:sym typeface="Open Sans Extrabold" panose="020B0906030804020204"/>
              </a:rPr>
              <a:t>Is changing…</a:t>
            </a:r>
            <a:endParaRPr sz="2800">
              <a:solidFill>
                <a:srgbClr val="425266"/>
              </a:solidFill>
              <a:latin typeface="Open Sans Extrabold" panose="020B0906030804020204"/>
              <a:ea typeface="Open Sans Extrabold" panose="020B0906030804020204"/>
              <a:cs typeface="Open Sans Extrabold" panose="020B0906030804020204"/>
              <a:sym typeface="Open Sans Extrabold" panose="020B0906030804020204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87996" y="4133215"/>
            <a:ext cx="4433569" cy="2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WPS Presentation</Application>
  <PresentationFormat>Widescreen</PresentationFormat>
  <Paragraphs>37</Paragraphs>
  <Slides>3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Arial</vt:lpstr>
      <vt:lpstr>SimSun</vt:lpstr>
      <vt:lpstr>Wingdings</vt:lpstr>
      <vt:lpstr>Roboto</vt:lpstr>
      <vt:lpstr>Poppins</vt:lpstr>
      <vt:lpstr>Agency FB</vt:lpstr>
      <vt:lpstr>Calibri</vt:lpstr>
      <vt:lpstr>Open Sans Extrabold</vt:lpstr>
      <vt:lpstr>Open Sans Light</vt:lpstr>
      <vt:lpstr>Microsoft YaHei</vt:lpstr>
      <vt:lpstr>Arial Unicode MS</vt:lpstr>
      <vt:lpstr>Calibri Light</vt:lpstr>
      <vt:lpstr>Bebas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Dheni Leo</dc:creator>
  <cp:lastModifiedBy>ali.sadikin</cp:lastModifiedBy>
  <cp:revision>126</cp:revision>
  <dcterms:created xsi:type="dcterms:W3CDTF">2023-02-19T02:09:00Z</dcterms:created>
  <dcterms:modified xsi:type="dcterms:W3CDTF">2023-12-29T03:13:56Z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93115D4449EF4C829E448045B48DFCD4_13</vt:lpwstr>
  </property>
  <property fmtid="{D5CDD505-2E9C-101B-9397-08002B2CF9AE}" pid="3" name="KSOProductBuildVer">
    <vt:lpwstr>1033-12.2.0.13359</vt:lpwstr>
  </property>
</Properties>
</file>